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84" r:id="rId3"/>
    <p:sldId id="285" r:id="rId4"/>
    <p:sldId id="286" r:id="rId5"/>
    <p:sldId id="287" r:id="rId6"/>
    <p:sldId id="261" r:id="rId7"/>
    <p:sldId id="283" r:id="rId8"/>
    <p:sldId id="263" r:id="rId9"/>
    <p:sldId id="279"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06" r:id="rId29"/>
    <p:sldId id="307" r:id="rId30"/>
    <p:sldId id="308" r:id="rId31"/>
    <p:sldId id="309" r:id="rId32"/>
    <p:sldId id="310" r:id="rId33"/>
    <p:sldId id="311" r:id="rId34"/>
    <p:sldId id="344" r:id="rId35"/>
    <p:sldId id="312" r:id="rId36"/>
    <p:sldId id="313" r:id="rId37"/>
    <p:sldId id="345" r:id="rId38"/>
    <p:sldId id="314" r:id="rId39"/>
    <p:sldId id="315" r:id="rId40"/>
    <p:sldId id="316" r:id="rId41"/>
    <p:sldId id="317" r:id="rId42"/>
    <p:sldId id="318" r:id="rId43"/>
    <p:sldId id="319" r:id="rId44"/>
    <p:sldId id="346" r:id="rId45"/>
    <p:sldId id="320" r:id="rId46"/>
    <p:sldId id="321" r:id="rId47"/>
    <p:sldId id="322" r:id="rId48"/>
    <p:sldId id="323" r:id="rId49"/>
    <p:sldId id="324" r:id="rId50"/>
    <p:sldId id="325" r:id="rId51"/>
    <p:sldId id="326" r:id="rId52"/>
    <p:sldId id="327" r:id="rId53"/>
    <p:sldId id="328" r:id="rId54"/>
    <p:sldId id="329" r:id="rId55"/>
    <p:sldId id="330" r:id="rId56"/>
    <p:sldId id="331" r:id="rId57"/>
    <p:sldId id="332" r:id="rId58"/>
    <p:sldId id="333" r:id="rId59"/>
    <p:sldId id="334" r:id="rId60"/>
    <p:sldId id="335" r:id="rId61"/>
    <p:sldId id="336" r:id="rId62"/>
    <p:sldId id="337" r:id="rId63"/>
    <p:sldId id="338" r:id="rId64"/>
    <p:sldId id="348" r:id="rId65"/>
    <p:sldId id="339" r:id="rId66"/>
    <p:sldId id="347" r:id="rId67"/>
    <p:sldId id="340" r:id="rId68"/>
    <p:sldId id="341" r:id="rId69"/>
    <p:sldId id="343" r:id="rId70"/>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A4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888"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 Type="http://schemas.openxmlformats.org/officeDocument/2006/relationships/slide" Target="slides/slide5.xml"/><Relationship Id="rId71"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1" Type="http://schemas.openxmlformats.org/officeDocument/2006/relationships/slideMaster" Target="slideMasters/slideMaster1.xml"/><Relationship Id="rId6"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C274004-0D09-46B7-811E-DE41023667B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88EFAC9-2976-4BC0-981B-56608561C11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6"/>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1D02872-E6A2-44E8-BAE3-4D509651FE5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6336169"/>
            <a:ext cx="6858000" cy="2817283"/>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4579144" y="0"/>
            <a:ext cx="2278856" cy="9144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321798" y="4450080"/>
            <a:ext cx="4860036" cy="306832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324788" y="2059749"/>
            <a:ext cx="4860036" cy="23368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C274004-0D09-46B7-811E-DE41023667B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3F4B1A-18E6-4CF7-8212-533C98A6E312}"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6336169"/>
            <a:ext cx="6858000" cy="2817283"/>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579144" y="0"/>
            <a:ext cx="2278856" cy="9144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514350" y="4778451"/>
            <a:ext cx="4972050" cy="2435151"/>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14350" y="3314401"/>
            <a:ext cx="4972050" cy="1422251"/>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3EB8E-3843-4357-A36E-BBEAA8672AF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5600700" cy="1524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42900" y="2133602"/>
            <a:ext cx="2743200" cy="6034617"/>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200400" y="2133602"/>
            <a:ext cx="2743200" cy="6034617"/>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4A331-8674-4D4D-BCB6-7E0EE1E5DE73}"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6172200" cy="1524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42901" y="7315200"/>
            <a:ext cx="3030141" cy="11176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483770" y="7315200"/>
            <a:ext cx="3031331" cy="11176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42901" y="2022550"/>
            <a:ext cx="3030141" cy="5255684"/>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483770" y="2022550"/>
            <a:ext cx="3031331" cy="5255684"/>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5BB9A3-D50E-4023-8BD4-E8F09389D775}"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65760"/>
            <a:ext cx="5602986" cy="1524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endParaRPr lang="en-US"/>
          </a:p>
        </p:txBody>
      </p:sp>
      <p:sp>
        <p:nvSpPr>
          <p:cNvPr id="8" name="Slide Number Placeholder 7"/>
          <p:cNvSpPr>
            <a:spLocks noGrp="1"/>
          </p:cNvSpPr>
          <p:nvPr>
            <p:ph type="sldNum" sz="quarter" idx="11"/>
          </p:nvPr>
        </p:nvSpPr>
        <p:spPr/>
        <p:txBody>
          <a:bodyPr/>
          <a:lstStyle/>
          <a:p>
            <a:fld id="{A59A437E-B778-4729-908A-BC6809FC4226}"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5FCAF9-ECFF-464D-87CC-D2A85B83517A}"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1580705"/>
            <a:ext cx="2400300" cy="973667"/>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42900" y="285899"/>
            <a:ext cx="2057400" cy="12192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 y="2641600"/>
            <a:ext cx="5314950" cy="508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117336" y="8562754"/>
            <a:ext cx="571500" cy="486833"/>
          </a:xfrm>
        </p:spPr>
        <p:txBody>
          <a:bodyPr/>
          <a:lstStyle/>
          <a:p>
            <a:fld id="{5157D8EA-9028-42ED-A35E-54D4623C36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3F4B1A-18E6-4CF7-8212-533C98A6E312}"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67550" y="2274279"/>
            <a:ext cx="2290401" cy="1671744"/>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799221" y="1359876"/>
            <a:ext cx="3086100" cy="54864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167550" y="3998355"/>
            <a:ext cx="2290400" cy="3551309"/>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342900" y="8562754"/>
            <a:ext cx="1600200" cy="486833"/>
          </a:xfr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F26622-CDCF-405D-87E1-F244084FE80F}"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8EFAC9-2976-4BC0-981B-56608561C118}"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42900" y="366186"/>
            <a:ext cx="451485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D02872-E6A2-44E8-BAE3-4D509651FE5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03EB8E-3843-4357-A36E-BBEAA8672AF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7B4A331-8674-4D4D-BCB6-7E0EE1E5DE7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35BB9A3-D50E-4023-8BD4-E8F09389D77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59A437E-B778-4729-908A-BC6809FC422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65FCAF9-ECFF-464D-87CC-D2A85B83517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157D8EA-9028-42ED-A35E-54D4623C365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EF26622-CDCF-405D-87E1-F244084FE80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184"/>
            <a:ext cx="6172200" cy="1524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42900" y="2133602"/>
            <a:ext cx="6172200" cy="60346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42900" y="8326967"/>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2343150" y="8326967"/>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4914900" y="8326967"/>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842F4BF-F7AC-4317-A026-EF4CC1FCEFC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6336169"/>
            <a:ext cx="6858000" cy="2817283"/>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486400" y="0"/>
            <a:ext cx="1371600" cy="9144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342900" y="366184"/>
            <a:ext cx="5600700" cy="1524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342900" y="2133602"/>
            <a:ext cx="5600700" cy="6034617"/>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342900" y="8562754"/>
            <a:ext cx="1600200" cy="486833"/>
          </a:xfrm>
          <a:prstGeom prst="rect">
            <a:avLst/>
          </a:prstGeom>
        </p:spPr>
        <p:txBody>
          <a:bodyPr vert="horz" bIns="0" anchor="b"/>
          <a:lstStyle>
            <a:lvl1pPr algn="l" eaLnBrk="1" latinLnBrk="0" hangingPunct="1">
              <a:defRPr kumimoji="0" sz="1000">
                <a:solidFill>
                  <a:schemeClr val="tx2">
                    <a:shade val="50000"/>
                  </a:schemeClr>
                </a:solidFill>
              </a:defRPr>
            </a:lvl1pPr>
          </a:lstStyle>
          <a:p>
            <a:endParaRPr lang="en-US"/>
          </a:p>
        </p:txBody>
      </p:sp>
      <p:sp>
        <p:nvSpPr>
          <p:cNvPr id="22" name="Footer Placeholder 21"/>
          <p:cNvSpPr>
            <a:spLocks noGrp="1"/>
          </p:cNvSpPr>
          <p:nvPr>
            <p:ph type="ftr" sz="quarter" idx="3"/>
          </p:nvPr>
        </p:nvSpPr>
        <p:spPr>
          <a:xfrm>
            <a:off x="2343150" y="8562754"/>
            <a:ext cx="2171700" cy="486833"/>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6115050" y="8562754"/>
            <a:ext cx="571500" cy="486833"/>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842F4BF-F7AC-4317-A026-EF4CC1FCEFC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42900" y="1422400"/>
            <a:ext cx="6172200" cy="4572000"/>
          </a:xfrm>
        </p:spPr>
        <p:txBody>
          <a:bodyPr>
            <a:normAutofit/>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a:latin typeface="Times New Roman" pitchFamily="18" charset="0"/>
                <a:cs typeface="Times New Roman" pitchFamily="18" charset="0"/>
              </a:rPr>
              <a:t/>
            </a:r>
            <a:br>
              <a:rPr lang="en-US" i="1" dirty="0">
                <a:latin typeface="Times New Roman" pitchFamily="18" charset="0"/>
                <a:cs typeface="Times New Roman" pitchFamily="18" charset="0"/>
              </a:rPr>
            </a:br>
            <a:r>
              <a:rPr lang="en-US" i="1" dirty="0" smtClean="0">
                <a:latin typeface="Times New Roman" pitchFamily="18" charset="0"/>
                <a:cs typeface="Times New Roman" pitchFamily="18" charset="0"/>
              </a:rPr>
              <a:t/>
            </a:r>
            <a:br>
              <a:rPr lang="en-US" i="1" dirty="0" smtClean="0">
                <a:latin typeface="Times New Roman" pitchFamily="18" charset="0"/>
                <a:cs typeface="Times New Roman" pitchFamily="18" charset="0"/>
              </a:rPr>
            </a:br>
            <a:r>
              <a:rPr lang="en-US" i="1" dirty="0">
                <a:latin typeface="Times New Roman" pitchFamily="18" charset="0"/>
                <a:cs typeface="Times New Roman" pitchFamily="18" charset="0"/>
              </a:rPr>
              <a:t/>
            </a:r>
            <a:br>
              <a:rPr lang="en-US" i="1" dirty="0">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342900" y="7315200"/>
            <a:ext cx="6172200" cy="9144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1Kings 2:3-4</a:t>
            </a:r>
            <a:endParaRPr lang="en-US" dirty="0"/>
          </a:p>
        </p:txBody>
      </p:sp>
      <p:sp>
        <p:nvSpPr>
          <p:cNvPr id="3" name="Content Placeholder 2"/>
          <p:cNvSpPr>
            <a:spLocks noGrp="1"/>
          </p:cNvSpPr>
          <p:nvPr>
            <p:ph idx="1"/>
          </p:nvPr>
        </p:nvSpPr>
        <p:spPr>
          <a:xfrm>
            <a:off x="342900" y="2336802"/>
            <a:ext cx="6172200" cy="5831417"/>
          </a:xfrm>
        </p:spPr>
        <p:txBody>
          <a:bodyPr/>
          <a:lstStyle/>
          <a:p>
            <a:r>
              <a:rPr lang="en-US" sz="2600" i="1" dirty="0" smtClean="0">
                <a:solidFill>
                  <a:srgbClr val="9A4D00"/>
                </a:solidFill>
                <a:latin typeface="Times New Roman" pitchFamily="18" charset="0"/>
                <a:cs typeface="Times New Roman" pitchFamily="18" charset="0"/>
              </a:rPr>
              <a:t>And keep the charge of the LORD thy God, to walk in his ways, to keep his statutes, and his commandments, and his judgments, and his testimonies, as it is written in the law of Moses, that thou </a:t>
            </a:r>
            <a:r>
              <a:rPr lang="en-US" sz="2600" i="1" dirty="0" err="1" smtClean="0">
                <a:solidFill>
                  <a:srgbClr val="9A4D00"/>
                </a:solidFill>
                <a:latin typeface="Times New Roman" pitchFamily="18" charset="0"/>
                <a:cs typeface="Times New Roman" pitchFamily="18" charset="0"/>
              </a:rPr>
              <a:t>mayest</a:t>
            </a:r>
            <a:r>
              <a:rPr lang="en-US" sz="2600" i="1" dirty="0" smtClean="0">
                <a:solidFill>
                  <a:srgbClr val="9A4D00"/>
                </a:solidFill>
                <a:latin typeface="Times New Roman" pitchFamily="18" charset="0"/>
                <a:cs typeface="Times New Roman" pitchFamily="18" charset="0"/>
              </a:rPr>
              <a:t> prosper in all that thou doest, and whithersoever thou </a:t>
            </a:r>
            <a:r>
              <a:rPr lang="en-US" sz="2600" i="1" dirty="0" err="1" smtClean="0">
                <a:solidFill>
                  <a:srgbClr val="9A4D00"/>
                </a:solidFill>
                <a:latin typeface="Times New Roman" pitchFamily="18" charset="0"/>
                <a:cs typeface="Times New Roman" pitchFamily="18" charset="0"/>
              </a:rPr>
              <a:t>turnest</a:t>
            </a:r>
            <a:r>
              <a:rPr lang="en-US" sz="2600" i="1" dirty="0" smtClean="0">
                <a:solidFill>
                  <a:srgbClr val="9A4D00"/>
                </a:solidFill>
                <a:latin typeface="Times New Roman" pitchFamily="18" charset="0"/>
                <a:cs typeface="Times New Roman" pitchFamily="18" charset="0"/>
              </a:rPr>
              <a:t> thyself: </a:t>
            </a:r>
          </a:p>
          <a:p>
            <a:r>
              <a:rPr lang="en-US" sz="2600" i="1" dirty="0" smtClean="0">
                <a:solidFill>
                  <a:srgbClr val="9A4D00"/>
                </a:solidFill>
                <a:latin typeface="Times New Roman" pitchFamily="18" charset="0"/>
                <a:cs typeface="Times New Roman" pitchFamily="18" charset="0"/>
              </a:rPr>
              <a:t>That the LORD may continue his word which he </a:t>
            </a:r>
            <a:r>
              <a:rPr lang="en-US" sz="2600" i="1" dirty="0" err="1" smtClean="0">
                <a:solidFill>
                  <a:srgbClr val="9A4D00"/>
                </a:solidFill>
                <a:latin typeface="Times New Roman" pitchFamily="18" charset="0"/>
                <a:cs typeface="Times New Roman" pitchFamily="18" charset="0"/>
              </a:rPr>
              <a:t>spake</a:t>
            </a:r>
            <a:r>
              <a:rPr lang="en-US" sz="2600" i="1" dirty="0" smtClean="0">
                <a:solidFill>
                  <a:srgbClr val="9A4D00"/>
                </a:solidFill>
                <a:latin typeface="Times New Roman" pitchFamily="18" charset="0"/>
                <a:cs typeface="Times New Roman" pitchFamily="18" charset="0"/>
              </a:rPr>
              <a:t> concerning me, saying, If thy children take heed to their way, to walk before me in truth with all their heart and with all their soul, there shall not fail thee (said he) a man on the throne of Israel.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15:1-2</a:t>
            </a:r>
            <a:endParaRPr lang="en-US" dirty="0"/>
          </a:p>
        </p:txBody>
      </p:sp>
      <p:sp>
        <p:nvSpPr>
          <p:cNvPr id="3" name="Content Placeholder 2"/>
          <p:cNvSpPr>
            <a:spLocks noGrp="1"/>
          </p:cNvSpPr>
          <p:nvPr>
            <p:ph idx="1"/>
          </p:nvPr>
        </p:nvSpPr>
        <p:spPr>
          <a:xfrm>
            <a:off x="342900" y="2946402"/>
            <a:ext cx="6172200" cy="5221817"/>
          </a:xfrm>
        </p:spPr>
        <p:txBody>
          <a:bodyPr/>
          <a:lstStyle/>
          <a:p>
            <a:r>
              <a:rPr lang="en-US" i="1" dirty="0" smtClean="0">
                <a:solidFill>
                  <a:srgbClr val="9A4D00"/>
                </a:solidFill>
                <a:latin typeface="Times New Roman" pitchFamily="18" charset="0"/>
                <a:cs typeface="Times New Roman" pitchFamily="18" charset="0"/>
              </a:rPr>
              <a:t>&lt;A Psalm of David.&gt; LORD, who shall abide in thy tabernacle? who shall dwell in thy holy hill? </a:t>
            </a:r>
          </a:p>
          <a:p>
            <a:r>
              <a:rPr lang="en-US" i="1" dirty="0" smtClean="0">
                <a:solidFill>
                  <a:srgbClr val="9A4D00"/>
                </a:solidFill>
                <a:latin typeface="Times New Roman" pitchFamily="18" charset="0"/>
                <a:cs typeface="Times New Roman" pitchFamily="18" charset="0"/>
              </a:rPr>
              <a:t>He that </a:t>
            </a:r>
            <a:r>
              <a:rPr lang="en-US" i="1" dirty="0" err="1" smtClean="0">
                <a:solidFill>
                  <a:srgbClr val="9A4D00"/>
                </a:solidFill>
                <a:latin typeface="Times New Roman" pitchFamily="18" charset="0"/>
                <a:cs typeface="Times New Roman" pitchFamily="18" charset="0"/>
              </a:rPr>
              <a:t>walketh</a:t>
            </a:r>
            <a:r>
              <a:rPr lang="en-US" i="1" dirty="0" smtClean="0">
                <a:solidFill>
                  <a:srgbClr val="9A4D00"/>
                </a:solidFill>
                <a:latin typeface="Times New Roman" pitchFamily="18" charset="0"/>
                <a:cs typeface="Times New Roman" pitchFamily="18" charset="0"/>
              </a:rPr>
              <a:t> uprightly, and </a:t>
            </a:r>
            <a:r>
              <a:rPr lang="en-US" i="1" dirty="0" err="1" smtClean="0">
                <a:solidFill>
                  <a:srgbClr val="9A4D00"/>
                </a:solidFill>
                <a:latin typeface="Times New Roman" pitchFamily="18" charset="0"/>
                <a:cs typeface="Times New Roman" pitchFamily="18" charset="0"/>
              </a:rPr>
              <a:t>worketh</a:t>
            </a:r>
            <a:r>
              <a:rPr lang="en-US" i="1" dirty="0" smtClean="0">
                <a:solidFill>
                  <a:srgbClr val="9A4D00"/>
                </a:solidFill>
                <a:latin typeface="Times New Roman" pitchFamily="18" charset="0"/>
                <a:cs typeface="Times New Roman" pitchFamily="18" charset="0"/>
              </a:rPr>
              <a:t> righteousness, and </a:t>
            </a:r>
            <a:r>
              <a:rPr lang="en-US" i="1" dirty="0" err="1" smtClean="0">
                <a:solidFill>
                  <a:srgbClr val="9A4D00"/>
                </a:solidFill>
                <a:latin typeface="Times New Roman" pitchFamily="18" charset="0"/>
                <a:cs typeface="Times New Roman" pitchFamily="18" charset="0"/>
              </a:rPr>
              <a:t>speaketh</a:t>
            </a:r>
            <a:r>
              <a:rPr lang="en-US" i="1" dirty="0" smtClean="0">
                <a:solidFill>
                  <a:srgbClr val="9A4D00"/>
                </a:solidFill>
                <a:latin typeface="Times New Roman" pitchFamily="18" charset="0"/>
                <a:cs typeface="Times New Roman" pitchFamily="18" charset="0"/>
              </a:rPr>
              <a:t> the truth in his heart.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25:4-5</a:t>
            </a:r>
            <a:endParaRPr lang="en-US" dirty="0"/>
          </a:p>
        </p:txBody>
      </p:sp>
      <p:sp>
        <p:nvSpPr>
          <p:cNvPr id="3" name="Content Placeholder 2"/>
          <p:cNvSpPr>
            <a:spLocks noGrp="1"/>
          </p:cNvSpPr>
          <p:nvPr>
            <p:ph idx="1"/>
          </p:nvPr>
        </p:nvSpPr>
        <p:spPr>
          <a:xfrm>
            <a:off x="342900" y="3048002"/>
            <a:ext cx="6172200" cy="5120217"/>
          </a:xfrm>
        </p:spPr>
        <p:txBody>
          <a:bodyPr/>
          <a:lstStyle/>
          <a:p>
            <a:r>
              <a:rPr lang="en-US" i="1" dirty="0" err="1" smtClean="0">
                <a:solidFill>
                  <a:srgbClr val="9A4D00"/>
                </a:solidFill>
                <a:latin typeface="Times New Roman" pitchFamily="18" charset="0"/>
                <a:cs typeface="Times New Roman" pitchFamily="18" charset="0"/>
              </a:rPr>
              <a:t>Shew</a:t>
            </a:r>
            <a:r>
              <a:rPr lang="en-US" i="1" dirty="0" smtClean="0">
                <a:solidFill>
                  <a:srgbClr val="9A4D00"/>
                </a:solidFill>
                <a:latin typeface="Times New Roman" pitchFamily="18" charset="0"/>
                <a:cs typeface="Times New Roman" pitchFamily="18" charset="0"/>
              </a:rPr>
              <a:t> me thy ways, O LORD; teach me thy paths. </a:t>
            </a:r>
          </a:p>
          <a:p>
            <a:r>
              <a:rPr lang="en-US" i="1" dirty="0" smtClean="0">
                <a:solidFill>
                  <a:srgbClr val="9A4D00"/>
                </a:solidFill>
                <a:latin typeface="Times New Roman" pitchFamily="18" charset="0"/>
                <a:cs typeface="Times New Roman" pitchFamily="18" charset="0"/>
              </a:rPr>
              <a:t>Lead me in thy truth, and teach me: for thou [art] the God of my salvation; on thee do I wait all the day.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25:10</a:t>
            </a:r>
            <a:endParaRPr lang="en-US" i="1" dirty="0">
              <a:solidFill>
                <a:srgbClr val="9A4D00"/>
              </a:solidFill>
              <a:latin typeface="Times New Roman" pitchFamily="18" charset="0"/>
              <a:cs typeface="Times New Roman" pitchFamily="18" charset="0"/>
            </a:endParaRPr>
          </a:p>
        </p:txBody>
      </p:sp>
      <p:sp>
        <p:nvSpPr>
          <p:cNvPr id="3" name="Content Placeholder 2"/>
          <p:cNvSpPr>
            <a:spLocks noGrp="1"/>
          </p:cNvSpPr>
          <p:nvPr>
            <p:ph idx="1"/>
          </p:nvPr>
        </p:nvSpPr>
        <p:spPr>
          <a:xfrm>
            <a:off x="342900" y="3657602"/>
            <a:ext cx="6172200" cy="4510617"/>
          </a:xfrm>
        </p:spPr>
        <p:txBody>
          <a:bodyPr/>
          <a:lstStyle/>
          <a:p>
            <a:r>
              <a:rPr lang="en-US" i="1" dirty="0" smtClean="0">
                <a:solidFill>
                  <a:srgbClr val="9A4D00"/>
                </a:solidFill>
                <a:latin typeface="Times New Roman" pitchFamily="18" charset="0"/>
                <a:cs typeface="Times New Roman" pitchFamily="18" charset="0"/>
              </a:rPr>
              <a:t>All the paths of the LORD [are] mercy and truth unto such as keep his covenant and his testimonies.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26:2-3</a:t>
            </a:r>
            <a:endParaRPr lang="en-US" dirty="0"/>
          </a:p>
        </p:txBody>
      </p:sp>
      <p:sp>
        <p:nvSpPr>
          <p:cNvPr id="3" name="Content Placeholder 2"/>
          <p:cNvSpPr>
            <a:spLocks noGrp="1"/>
          </p:cNvSpPr>
          <p:nvPr>
            <p:ph idx="1"/>
          </p:nvPr>
        </p:nvSpPr>
        <p:spPr>
          <a:xfrm>
            <a:off x="342900" y="3149602"/>
            <a:ext cx="6172200" cy="5018617"/>
          </a:xfrm>
        </p:spPr>
        <p:txBody>
          <a:bodyPr/>
          <a:lstStyle/>
          <a:p>
            <a:r>
              <a:rPr lang="en-US" i="1" dirty="0" smtClean="0">
                <a:solidFill>
                  <a:srgbClr val="9A4D00"/>
                </a:solidFill>
                <a:latin typeface="Times New Roman" pitchFamily="18" charset="0"/>
                <a:cs typeface="Times New Roman" pitchFamily="18" charset="0"/>
              </a:rPr>
              <a:t>Examine me, O LORD, and prove me; try my reins and my heart. </a:t>
            </a:r>
          </a:p>
          <a:p>
            <a:r>
              <a:rPr lang="en-US" i="1" dirty="0" smtClean="0">
                <a:solidFill>
                  <a:srgbClr val="9A4D00"/>
                </a:solidFill>
                <a:latin typeface="Times New Roman" pitchFamily="18" charset="0"/>
                <a:cs typeface="Times New Roman" pitchFamily="18" charset="0"/>
              </a:rPr>
              <a:t>For thy </a:t>
            </a:r>
            <a:r>
              <a:rPr lang="en-US" i="1" dirty="0" err="1" smtClean="0">
                <a:solidFill>
                  <a:srgbClr val="9A4D00"/>
                </a:solidFill>
                <a:latin typeface="Times New Roman" pitchFamily="18" charset="0"/>
                <a:cs typeface="Times New Roman" pitchFamily="18" charset="0"/>
              </a:rPr>
              <a:t>lovingkindness</a:t>
            </a:r>
            <a:r>
              <a:rPr lang="en-US" i="1" dirty="0" smtClean="0">
                <a:solidFill>
                  <a:srgbClr val="9A4D00"/>
                </a:solidFill>
                <a:latin typeface="Times New Roman" pitchFamily="18" charset="0"/>
                <a:cs typeface="Times New Roman" pitchFamily="18" charset="0"/>
              </a:rPr>
              <a:t> [is] before mine eyes: and I have walked in thy truth.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31:5</a:t>
            </a:r>
            <a:endParaRPr lang="en-US" dirty="0"/>
          </a:p>
        </p:txBody>
      </p:sp>
      <p:sp>
        <p:nvSpPr>
          <p:cNvPr id="3" name="Content Placeholder 2"/>
          <p:cNvSpPr>
            <a:spLocks noGrp="1"/>
          </p:cNvSpPr>
          <p:nvPr>
            <p:ph idx="1"/>
          </p:nvPr>
        </p:nvSpPr>
        <p:spPr>
          <a:xfrm>
            <a:off x="342900" y="3657602"/>
            <a:ext cx="6172200" cy="4510617"/>
          </a:xfrm>
        </p:spPr>
        <p:txBody>
          <a:bodyPr/>
          <a:lstStyle/>
          <a:p>
            <a:r>
              <a:rPr lang="en-US" i="1" dirty="0" smtClean="0">
                <a:solidFill>
                  <a:srgbClr val="9A4D00"/>
                </a:solidFill>
                <a:latin typeface="Times New Roman" pitchFamily="18" charset="0"/>
                <a:cs typeface="Times New Roman" pitchFamily="18" charset="0"/>
              </a:rPr>
              <a:t>Into </a:t>
            </a:r>
            <a:r>
              <a:rPr lang="en-US" i="1" dirty="0" err="1" smtClean="0">
                <a:solidFill>
                  <a:srgbClr val="9A4D00"/>
                </a:solidFill>
                <a:latin typeface="Times New Roman" pitchFamily="18" charset="0"/>
                <a:cs typeface="Times New Roman" pitchFamily="18" charset="0"/>
              </a:rPr>
              <a:t>thine</a:t>
            </a:r>
            <a:r>
              <a:rPr lang="en-US" i="1" dirty="0" smtClean="0">
                <a:solidFill>
                  <a:srgbClr val="9A4D00"/>
                </a:solidFill>
                <a:latin typeface="Times New Roman" pitchFamily="18" charset="0"/>
                <a:cs typeface="Times New Roman" pitchFamily="18" charset="0"/>
              </a:rPr>
              <a:t> hand I commit my spirit: thou hast redeemed me, O LORD God of truth.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33:4</a:t>
            </a:r>
            <a:endParaRPr lang="en-US" dirty="0"/>
          </a:p>
        </p:txBody>
      </p:sp>
      <p:sp>
        <p:nvSpPr>
          <p:cNvPr id="3" name="Content Placeholder 2"/>
          <p:cNvSpPr>
            <a:spLocks noGrp="1"/>
          </p:cNvSpPr>
          <p:nvPr>
            <p:ph idx="1"/>
          </p:nvPr>
        </p:nvSpPr>
        <p:spPr>
          <a:xfrm>
            <a:off x="342900" y="3860802"/>
            <a:ext cx="6172200" cy="4307417"/>
          </a:xfrm>
        </p:spPr>
        <p:txBody>
          <a:bodyPr/>
          <a:lstStyle/>
          <a:p>
            <a:r>
              <a:rPr lang="en-US" i="1" dirty="0" smtClean="0">
                <a:solidFill>
                  <a:srgbClr val="9A4D00"/>
                </a:solidFill>
                <a:latin typeface="Times New Roman" pitchFamily="18" charset="0"/>
                <a:cs typeface="Times New Roman" pitchFamily="18" charset="0"/>
              </a:rPr>
              <a:t>For the word of the LORD [is] right; and all his works [are done] in truth.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40:11</a:t>
            </a:r>
            <a:endParaRPr lang="en-US" dirty="0"/>
          </a:p>
        </p:txBody>
      </p:sp>
      <p:sp>
        <p:nvSpPr>
          <p:cNvPr id="3" name="Content Placeholder 2"/>
          <p:cNvSpPr>
            <a:spLocks noGrp="1"/>
          </p:cNvSpPr>
          <p:nvPr>
            <p:ph idx="1"/>
          </p:nvPr>
        </p:nvSpPr>
        <p:spPr>
          <a:xfrm>
            <a:off x="342900" y="3759202"/>
            <a:ext cx="6172200" cy="4409017"/>
          </a:xfrm>
        </p:spPr>
        <p:txBody>
          <a:bodyPr/>
          <a:lstStyle/>
          <a:p>
            <a:r>
              <a:rPr lang="en-US" i="1" dirty="0" smtClean="0">
                <a:solidFill>
                  <a:srgbClr val="9A4D00"/>
                </a:solidFill>
                <a:latin typeface="Times New Roman" pitchFamily="18" charset="0"/>
                <a:cs typeface="Times New Roman" pitchFamily="18" charset="0"/>
              </a:rPr>
              <a:t>Withhold not thou thy tender mercies from me, O LORD: let thy </a:t>
            </a:r>
            <a:r>
              <a:rPr lang="en-US" i="1" dirty="0" err="1" smtClean="0">
                <a:solidFill>
                  <a:srgbClr val="9A4D00"/>
                </a:solidFill>
                <a:latin typeface="Times New Roman" pitchFamily="18" charset="0"/>
                <a:cs typeface="Times New Roman" pitchFamily="18" charset="0"/>
              </a:rPr>
              <a:t>lovingkindness</a:t>
            </a:r>
            <a:r>
              <a:rPr lang="en-US" i="1" dirty="0" smtClean="0">
                <a:solidFill>
                  <a:srgbClr val="9A4D00"/>
                </a:solidFill>
                <a:latin typeface="Times New Roman" pitchFamily="18" charset="0"/>
                <a:cs typeface="Times New Roman" pitchFamily="18" charset="0"/>
              </a:rPr>
              <a:t> and thy truth continually preserve me.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solidFill>
                  <a:srgbClr val="9A4D00"/>
                </a:solidFill>
                <a:latin typeface="Times New Roman" pitchFamily="18" charset="0"/>
                <a:cs typeface="Times New Roman" pitchFamily="18" charset="0"/>
              </a:rPr>
              <a:t>Psa</a:t>
            </a:r>
            <a:r>
              <a:rPr lang="en-US" i="1" dirty="0" smtClean="0">
                <a:solidFill>
                  <a:srgbClr val="9A4D00"/>
                </a:solidFill>
                <a:latin typeface="Times New Roman" pitchFamily="18" charset="0"/>
                <a:cs typeface="Times New Roman" pitchFamily="18" charset="0"/>
              </a:rPr>
              <a:t> 43:2-4</a:t>
            </a:r>
            <a:endParaRPr lang="en-US" dirty="0"/>
          </a:p>
        </p:txBody>
      </p:sp>
      <p:sp>
        <p:nvSpPr>
          <p:cNvPr id="3" name="Content Placeholder 2"/>
          <p:cNvSpPr>
            <a:spLocks noGrp="1"/>
          </p:cNvSpPr>
          <p:nvPr>
            <p:ph idx="1"/>
          </p:nvPr>
        </p:nvSpPr>
        <p:spPr/>
        <p:txBody>
          <a:bodyPr/>
          <a:lstStyle/>
          <a:p>
            <a:r>
              <a:rPr lang="en-US" i="1" dirty="0" smtClean="0">
                <a:solidFill>
                  <a:srgbClr val="9A4D00"/>
                </a:solidFill>
                <a:latin typeface="Times New Roman" pitchFamily="18" charset="0"/>
                <a:cs typeface="Times New Roman" pitchFamily="18" charset="0"/>
              </a:rPr>
              <a:t>For thou [art] the God of my strength: why dost thou cast me off? why go I mourning because of the oppression of the enemy? </a:t>
            </a:r>
          </a:p>
          <a:p>
            <a:r>
              <a:rPr lang="en-US" i="1" dirty="0" smtClean="0">
                <a:solidFill>
                  <a:srgbClr val="9A4D00"/>
                </a:solidFill>
                <a:latin typeface="Times New Roman" pitchFamily="18" charset="0"/>
                <a:cs typeface="Times New Roman" pitchFamily="18" charset="0"/>
              </a:rPr>
              <a:t>O send out thy light and thy truth: let them lead me; let them bring me unto thy holy hill, and to thy tabernacles. </a:t>
            </a:r>
          </a:p>
          <a:p>
            <a:r>
              <a:rPr lang="en-US" i="1" dirty="0" smtClean="0">
                <a:solidFill>
                  <a:srgbClr val="9A4D00"/>
                </a:solidFill>
                <a:latin typeface="Times New Roman" pitchFamily="18" charset="0"/>
                <a:cs typeface="Times New Roman" pitchFamily="18" charset="0"/>
              </a:rPr>
              <a:t>Then will I go unto the altar of God, unto God my exceeding joy: yea, upon the harp will I praise thee, O God my God.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71:22-23</a:t>
            </a:r>
            <a:endParaRPr lang="en-US" dirty="0"/>
          </a:p>
        </p:txBody>
      </p:sp>
      <p:sp>
        <p:nvSpPr>
          <p:cNvPr id="3" name="Content Placeholder 2"/>
          <p:cNvSpPr>
            <a:spLocks noGrp="1"/>
          </p:cNvSpPr>
          <p:nvPr>
            <p:ph idx="1"/>
          </p:nvPr>
        </p:nvSpPr>
        <p:spPr>
          <a:xfrm>
            <a:off x="342900" y="2844802"/>
            <a:ext cx="6172200" cy="5323417"/>
          </a:xfrm>
        </p:spPr>
        <p:txBody>
          <a:bodyPr/>
          <a:lstStyle/>
          <a:p>
            <a:r>
              <a:rPr lang="en-US" i="1" dirty="0" smtClean="0">
                <a:solidFill>
                  <a:srgbClr val="9A4D00"/>
                </a:solidFill>
                <a:latin typeface="Times New Roman" pitchFamily="18" charset="0"/>
                <a:cs typeface="Times New Roman" pitchFamily="18" charset="0"/>
              </a:rPr>
              <a:t>I will also praise thee with the psaltery, [even] thy truth, O my God: unto thee will I sing with the harp, O thou Holy One of Israel. </a:t>
            </a:r>
          </a:p>
          <a:p>
            <a:r>
              <a:rPr lang="en-US" i="1" dirty="0" smtClean="0">
                <a:solidFill>
                  <a:srgbClr val="9A4D00"/>
                </a:solidFill>
                <a:latin typeface="Times New Roman" pitchFamily="18" charset="0"/>
                <a:cs typeface="Times New Roman" pitchFamily="18" charset="0"/>
              </a:rPr>
              <a:t>My lips shall greatly rejoice when I sing unto thee; and my soul, which thou hast redeemed.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1320800"/>
            <a:ext cx="6172200" cy="2032000"/>
          </a:xfrm>
        </p:spPr>
        <p:txBody>
          <a:bodyPr>
            <a:normAutofit fontScale="90000"/>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171450" y="4775200"/>
            <a:ext cx="6515100" cy="3149600"/>
          </a:xfrm>
        </p:spPr>
        <p:txBody>
          <a:bodyPr>
            <a:normAutofit fontScale="92500" lnSpcReduction="20000"/>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a:t>
            </a:r>
          </a:p>
          <a:p>
            <a:pPr algn="ctr" eaLnBrk="1" hangingPunct="1">
              <a:buFontTx/>
              <a:buNone/>
            </a:pPr>
            <a:r>
              <a:rPr lang="en-US" i="1" dirty="0" smtClean="0">
                <a:latin typeface="Times New Roman" pitchFamily="18" charset="0"/>
                <a:cs typeface="Times New Roman" pitchFamily="18" charset="0"/>
              </a:rPr>
              <a:t>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86:11-12</a:t>
            </a:r>
            <a:endParaRPr lang="en-US" dirty="0"/>
          </a:p>
        </p:txBody>
      </p:sp>
      <p:sp>
        <p:nvSpPr>
          <p:cNvPr id="3" name="Content Placeholder 2"/>
          <p:cNvSpPr>
            <a:spLocks noGrp="1"/>
          </p:cNvSpPr>
          <p:nvPr>
            <p:ph idx="1"/>
          </p:nvPr>
        </p:nvSpPr>
        <p:spPr>
          <a:xfrm>
            <a:off x="342900" y="3048002"/>
            <a:ext cx="6172200" cy="5120217"/>
          </a:xfrm>
        </p:spPr>
        <p:txBody>
          <a:bodyPr/>
          <a:lstStyle/>
          <a:p>
            <a:r>
              <a:rPr lang="en-US" i="1" dirty="0" smtClean="0">
                <a:solidFill>
                  <a:srgbClr val="9A4D00"/>
                </a:solidFill>
                <a:latin typeface="Times New Roman" pitchFamily="18" charset="0"/>
                <a:cs typeface="Times New Roman" pitchFamily="18" charset="0"/>
              </a:rPr>
              <a:t>Teach me thy way, O LORD; I will walk in thy truth: unite my heart to fear thy name. </a:t>
            </a:r>
          </a:p>
          <a:p>
            <a:r>
              <a:rPr lang="en-US" i="1" dirty="0" smtClean="0">
                <a:solidFill>
                  <a:srgbClr val="9A4D00"/>
                </a:solidFill>
                <a:latin typeface="Times New Roman" pitchFamily="18" charset="0"/>
                <a:cs typeface="Times New Roman" pitchFamily="18" charset="0"/>
              </a:rPr>
              <a:t>I will praise thee, O Lord my God, with all my heart: and I will glorify thy name for evermore.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91:4-6</a:t>
            </a:r>
            <a:endParaRPr lang="en-US" dirty="0"/>
          </a:p>
        </p:txBody>
      </p:sp>
      <p:sp>
        <p:nvSpPr>
          <p:cNvPr id="3" name="Content Placeholder 2"/>
          <p:cNvSpPr>
            <a:spLocks noGrp="1"/>
          </p:cNvSpPr>
          <p:nvPr>
            <p:ph idx="1"/>
          </p:nvPr>
        </p:nvSpPr>
        <p:spPr/>
        <p:txBody>
          <a:bodyPr/>
          <a:lstStyle/>
          <a:p>
            <a:r>
              <a:rPr lang="en-US" i="1" dirty="0" smtClean="0">
                <a:solidFill>
                  <a:srgbClr val="9A4D00"/>
                </a:solidFill>
                <a:latin typeface="Times New Roman" pitchFamily="18" charset="0"/>
                <a:cs typeface="Times New Roman" pitchFamily="18" charset="0"/>
              </a:rPr>
              <a:t>He shall cover thee with his feathers, and under his wings </a:t>
            </a:r>
            <a:r>
              <a:rPr lang="en-US" i="1" dirty="0" err="1" smtClean="0">
                <a:solidFill>
                  <a:srgbClr val="9A4D00"/>
                </a:solidFill>
                <a:latin typeface="Times New Roman" pitchFamily="18" charset="0"/>
                <a:cs typeface="Times New Roman" pitchFamily="18" charset="0"/>
              </a:rPr>
              <a:t>shalt</a:t>
            </a:r>
            <a:r>
              <a:rPr lang="en-US" i="1" dirty="0" smtClean="0">
                <a:solidFill>
                  <a:srgbClr val="9A4D00"/>
                </a:solidFill>
                <a:latin typeface="Times New Roman" pitchFamily="18" charset="0"/>
                <a:cs typeface="Times New Roman" pitchFamily="18" charset="0"/>
              </a:rPr>
              <a:t> thou trust: his truth [shall be thy] shield and buckler. </a:t>
            </a:r>
          </a:p>
          <a:p>
            <a:r>
              <a:rPr lang="en-US" i="1" dirty="0" smtClean="0">
                <a:solidFill>
                  <a:srgbClr val="9A4D00"/>
                </a:solidFill>
                <a:latin typeface="Times New Roman" pitchFamily="18" charset="0"/>
                <a:cs typeface="Times New Roman" pitchFamily="18" charset="0"/>
              </a:rPr>
              <a:t>Thou </a:t>
            </a:r>
            <a:r>
              <a:rPr lang="en-US" i="1" dirty="0" err="1" smtClean="0">
                <a:solidFill>
                  <a:srgbClr val="9A4D00"/>
                </a:solidFill>
                <a:latin typeface="Times New Roman" pitchFamily="18" charset="0"/>
                <a:cs typeface="Times New Roman" pitchFamily="18" charset="0"/>
              </a:rPr>
              <a:t>shalt</a:t>
            </a:r>
            <a:r>
              <a:rPr lang="en-US" i="1" dirty="0" smtClean="0">
                <a:solidFill>
                  <a:srgbClr val="9A4D00"/>
                </a:solidFill>
                <a:latin typeface="Times New Roman" pitchFamily="18" charset="0"/>
                <a:cs typeface="Times New Roman" pitchFamily="18" charset="0"/>
              </a:rPr>
              <a:t> not be afraid for the terror by night; [nor] for the arrow [that] </a:t>
            </a:r>
            <a:r>
              <a:rPr lang="en-US" i="1" dirty="0" err="1" smtClean="0">
                <a:solidFill>
                  <a:srgbClr val="9A4D00"/>
                </a:solidFill>
                <a:latin typeface="Times New Roman" pitchFamily="18" charset="0"/>
                <a:cs typeface="Times New Roman" pitchFamily="18" charset="0"/>
              </a:rPr>
              <a:t>flieth</a:t>
            </a:r>
            <a:r>
              <a:rPr lang="en-US" i="1" dirty="0" smtClean="0">
                <a:solidFill>
                  <a:srgbClr val="9A4D00"/>
                </a:solidFill>
                <a:latin typeface="Times New Roman" pitchFamily="18" charset="0"/>
                <a:cs typeface="Times New Roman" pitchFamily="18" charset="0"/>
              </a:rPr>
              <a:t> by day; </a:t>
            </a:r>
          </a:p>
          <a:p>
            <a:r>
              <a:rPr lang="en-US" i="1" dirty="0" smtClean="0">
                <a:solidFill>
                  <a:srgbClr val="9A4D00"/>
                </a:solidFill>
                <a:latin typeface="Times New Roman" pitchFamily="18" charset="0"/>
                <a:cs typeface="Times New Roman" pitchFamily="18" charset="0"/>
              </a:rPr>
              <a:t>[Nor] for the pestilence [that] </a:t>
            </a:r>
            <a:r>
              <a:rPr lang="en-US" i="1" dirty="0" err="1" smtClean="0">
                <a:solidFill>
                  <a:srgbClr val="9A4D00"/>
                </a:solidFill>
                <a:latin typeface="Times New Roman" pitchFamily="18" charset="0"/>
                <a:cs typeface="Times New Roman" pitchFamily="18" charset="0"/>
              </a:rPr>
              <a:t>walketh</a:t>
            </a:r>
            <a:r>
              <a:rPr lang="en-US" i="1" dirty="0" smtClean="0">
                <a:solidFill>
                  <a:srgbClr val="9A4D00"/>
                </a:solidFill>
                <a:latin typeface="Times New Roman" pitchFamily="18" charset="0"/>
                <a:cs typeface="Times New Roman" pitchFamily="18" charset="0"/>
              </a:rPr>
              <a:t> in darkness; [nor] for the destruction [that] </a:t>
            </a:r>
            <a:r>
              <a:rPr lang="en-US" i="1" dirty="0" err="1" smtClean="0">
                <a:solidFill>
                  <a:srgbClr val="9A4D00"/>
                </a:solidFill>
                <a:latin typeface="Times New Roman" pitchFamily="18" charset="0"/>
                <a:cs typeface="Times New Roman" pitchFamily="18" charset="0"/>
              </a:rPr>
              <a:t>wasteth</a:t>
            </a:r>
            <a:r>
              <a:rPr lang="en-US" i="1" dirty="0" smtClean="0">
                <a:solidFill>
                  <a:srgbClr val="9A4D00"/>
                </a:solidFill>
                <a:latin typeface="Times New Roman" pitchFamily="18" charset="0"/>
                <a:cs typeface="Times New Roman" pitchFamily="18" charset="0"/>
              </a:rPr>
              <a:t> at noonday.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96:12-13</a:t>
            </a:r>
            <a:endParaRPr lang="en-US" dirty="0"/>
          </a:p>
        </p:txBody>
      </p:sp>
      <p:sp>
        <p:nvSpPr>
          <p:cNvPr id="3" name="Content Placeholder 2"/>
          <p:cNvSpPr>
            <a:spLocks noGrp="1"/>
          </p:cNvSpPr>
          <p:nvPr>
            <p:ph idx="1"/>
          </p:nvPr>
        </p:nvSpPr>
        <p:spPr>
          <a:xfrm>
            <a:off x="342900" y="2946402"/>
            <a:ext cx="6172200" cy="5221817"/>
          </a:xfrm>
        </p:spPr>
        <p:txBody>
          <a:bodyPr/>
          <a:lstStyle/>
          <a:p>
            <a:r>
              <a:rPr lang="en-US" i="1" dirty="0" smtClean="0">
                <a:solidFill>
                  <a:srgbClr val="9A4D00"/>
                </a:solidFill>
                <a:latin typeface="Times New Roman" pitchFamily="18" charset="0"/>
                <a:cs typeface="Times New Roman" pitchFamily="18" charset="0"/>
              </a:rPr>
              <a:t>Let the field be joyful, and all that [is] therein: then shall all the trees of the wood rejoice </a:t>
            </a:r>
          </a:p>
          <a:p>
            <a:r>
              <a:rPr lang="en-US" i="1" dirty="0" smtClean="0">
                <a:solidFill>
                  <a:srgbClr val="9A4D00"/>
                </a:solidFill>
                <a:latin typeface="Times New Roman" pitchFamily="18" charset="0"/>
                <a:cs typeface="Times New Roman" pitchFamily="18" charset="0"/>
              </a:rPr>
              <a:t>Before the LORD: for he cometh, for he cometh to judge the earth: he shall judge the world with righteousness, and the people with his truth.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100:5</a:t>
            </a:r>
            <a:endParaRPr lang="en-US" dirty="0"/>
          </a:p>
        </p:txBody>
      </p:sp>
      <p:sp>
        <p:nvSpPr>
          <p:cNvPr id="3" name="Content Placeholder 2"/>
          <p:cNvSpPr>
            <a:spLocks noGrp="1"/>
          </p:cNvSpPr>
          <p:nvPr>
            <p:ph idx="1"/>
          </p:nvPr>
        </p:nvSpPr>
        <p:spPr>
          <a:xfrm>
            <a:off x="342900" y="3657602"/>
            <a:ext cx="6172200" cy="4510617"/>
          </a:xfrm>
        </p:spPr>
        <p:txBody>
          <a:bodyPr/>
          <a:lstStyle/>
          <a:p>
            <a:r>
              <a:rPr lang="en-US" i="1" dirty="0" smtClean="0">
                <a:solidFill>
                  <a:srgbClr val="9A4D00"/>
                </a:solidFill>
                <a:latin typeface="Times New Roman" pitchFamily="18" charset="0"/>
                <a:cs typeface="Times New Roman" pitchFamily="18" charset="0"/>
              </a:rPr>
              <a:t>For the LORD [is] good; his mercy [is] everlasting; and his truth [</a:t>
            </a:r>
            <a:r>
              <a:rPr lang="en-US" i="1" dirty="0" err="1" smtClean="0">
                <a:solidFill>
                  <a:srgbClr val="9A4D00"/>
                </a:solidFill>
                <a:latin typeface="Times New Roman" pitchFamily="18" charset="0"/>
                <a:cs typeface="Times New Roman" pitchFamily="18" charset="0"/>
              </a:rPr>
              <a:t>endureth</a:t>
            </a:r>
            <a:r>
              <a:rPr lang="en-US" i="1" dirty="0" smtClean="0">
                <a:solidFill>
                  <a:srgbClr val="9A4D00"/>
                </a:solidFill>
                <a:latin typeface="Times New Roman" pitchFamily="18" charset="0"/>
                <a:cs typeface="Times New Roman" pitchFamily="18" charset="0"/>
              </a:rPr>
              <a:t>] to all generations.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Psalms 145:17-19</a:t>
            </a:r>
            <a:endParaRPr lang="en-US" dirty="0"/>
          </a:p>
        </p:txBody>
      </p:sp>
      <p:sp>
        <p:nvSpPr>
          <p:cNvPr id="3" name="Content Placeholder 2"/>
          <p:cNvSpPr>
            <a:spLocks noGrp="1"/>
          </p:cNvSpPr>
          <p:nvPr>
            <p:ph idx="1"/>
          </p:nvPr>
        </p:nvSpPr>
        <p:spPr>
          <a:xfrm>
            <a:off x="342900" y="2946402"/>
            <a:ext cx="6172200" cy="5221817"/>
          </a:xfrm>
        </p:spPr>
        <p:txBody>
          <a:bodyPr/>
          <a:lstStyle/>
          <a:p>
            <a:r>
              <a:rPr lang="en-US" i="1" dirty="0" smtClean="0">
                <a:solidFill>
                  <a:srgbClr val="9A4D00"/>
                </a:solidFill>
                <a:latin typeface="Times New Roman" pitchFamily="18" charset="0"/>
                <a:cs typeface="Times New Roman" pitchFamily="18" charset="0"/>
              </a:rPr>
              <a:t>The LORD [is] righteous in all his ways, and holy in all his works. </a:t>
            </a:r>
          </a:p>
          <a:p>
            <a:r>
              <a:rPr lang="en-US" i="1" dirty="0" smtClean="0">
                <a:solidFill>
                  <a:srgbClr val="9A4D00"/>
                </a:solidFill>
                <a:latin typeface="Times New Roman" pitchFamily="18" charset="0"/>
                <a:cs typeface="Times New Roman" pitchFamily="18" charset="0"/>
              </a:rPr>
              <a:t>The LORD [is] nigh unto all them that call upon him, to all that call upon him in truth. </a:t>
            </a:r>
          </a:p>
          <a:p>
            <a:r>
              <a:rPr lang="en-US" i="1" dirty="0" smtClean="0">
                <a:solidFill>
                  <a:srgbClr val="9A4D00"/>
                </a:solidFill>
                <a:latin typeface="Times New Roman" pitchFamily="18" charset="0"/>
                <a:cs typeface="Times New Roman" pitchFamily="18" charset="0"/>
              </a:rPr>
              <a:t>He will </a:t>
            </a:r>
            <a:r>
              <a:rPr lang="en-US" i="1" dirty="0" err="1" smtClean="0">
                <a:solidFill>
                  <a:srgbClr val="9A4D00"/>
                </a:solidFill>
                <a:latin typeface="Times New Roman" pitchFamily="18" charset="0"/>
                <a:cs typeface="Times New Roman" pitchFamily="18" charset="0"/>
              </a:rPr>
              <a:t>fulfil</a:t>
            </a:r>
            <a:r>
              <a:rPr lang="en-US" i="1" dirty="0" smtClean="0">
                <a:solidFill>
                  <a:srgbClr val="9A4D00"/>
                </a:solidFill>
                <a:latin typeface="Times New Roman" pitchFamily="18" charset="0"/>
                <a:cs typeface="Times New Roman" pitchFamily="18" charset="0"/>
              </a:rPr>
              <a:t> the desire of them that fear him: he also will hear their cry, and will save them.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John 1:14</a:t>
            </a:r>
            <a:endParaRPr lang="en-US" dirty="0"/>
          </a:p>
        </p:txBody>
      </p:sp>
      <p:sp>
        <p:nvSpPr>
          <p:cNvPr id="3" name="Content Placeholder 2"/>
          <p:cNvSpPr>
            <a:spLocks noGrp="1"/>
          </p:cNvSpPr>
          <p:nvPr>
            <p:ph idx="1"/>
          </p:nvPr>
        </p:nvSpPr>
        <p:spPr>
          <a:xfrm>
            <a:off x="342900" y="3352802"/>
            <a:ext cx="6172200" cy="4815417"/>
          </a:xfrm>
        </p:spPr>
        <p:txBody>
          <a:bodyPr/>
          <a:lstStyle/>
          <a:p>
            <a:r>
              <a:rPr lang="en-US" i="1" dirty="0" smtClean="0">
                <a:solidFill>
                  <a:srgbClr val="9A4D00"/>
                </a:solidFill>
                <a:latin typeface="Times New Roman" pitchFamily="18" charset="0"/>
                <a:cs typeface="Times New Roman" pitchFamily="18" charset="0"/>
              </a:rPr>
              <a:t>And the Word was made flesh, and dwelt among us, (and we beheld his glory, the glory as of the only begotten of the Father,) full of grace and truth.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John 1:17</a:t>
            </a:r>
            <a:endParaRPr lang="en-US" dirty="0"/>
          </a:p>
        </p:txBody>
      </p:sp>
      <p:sp>
        <p:nvSpPr>
          <p:cNvPr id="3" name="Content Placeholder 2"/>
          <p:cNvSpPr>
            <a:spLocks noGrp="1"/>
          </p:cNvSpPr>
          <p:nvPr>
            <p:ph idx="1"/>
          </p:nvPr>
        </p:nvSpPr>
        <p:spPr>
          <a:xfrm>
            <a:off x="342900" y="3556002"/>
            <a:ext cx="6172200" cy="4612217"/>
          </a:xfrm>
        </p:spPr>
        <p:txBody>
          <a:bodyPr/>
          <a:lstStyle/>
          <a:p>
            <a:r>
              <a:rPr lang="en-US" i="1" dirty="0" smtClean="0">
                <a:solidFill>
                  <a:srgbClr val="9A4D00"/>
                </a:solidFill>
                <a:latin typeface="Times New Roman" pitchFamily="18" charset="0"/>
                <a:cs typeface="Times New Roman" pitchFamily="18" charset="0"/>
              </a:rPr>
              <a:t>For the law was given by Moses, [but] grace and truth came by Jesus Christ.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John 8:31-32</a:t>
            </a:r>
            <a:endParaRPr lang="en-US" dirty="0"/>
          </a:p>
        </p:txBody>
      </p:sp>
      <p:sp>
        <p:nvSpPr>
          <p:cNvPr id="3" name="Content Placeholder 2"/>
          <p:cNvSpPr>
            <a:spLocks noGrp="1"/>
          </p:cNvSpPr>
          <p:nvPr>
            <p:ph idx="1"/>
          </p:nvPr>
        </p:nvSpPr>
        <p:spPr>
          <a:xfrm>
            <a:off x="342900" y="3352802"/>
            <a:ext cx="6172200" cy="4815417"/>
          </a:xfrm>
        </p:spPr>
        <p:txBody>
          <a:bodyPr/>
          <a:lstStyle/>
          <a:p>
            <a:r>
              <a:rPr lang="en-US" i="1" dirty="0" smtClean="0">
                <a:solidFill>
                  <a:srgbClr val="9A4D00"/>
                </a:solidFill>
                <a:latin typeface="Times New Roman" pitchFamily="18" charset="0"/>
                <a:cs typeface="Times New Roman" pitchFamily="18" charset="0"/>
              </a:rPr>
              <a:t>Then said Jesus to those Jews which believed on him, If ye continue in my word, [then] are ye my disciples indeed; </a:t>
            </a:r>
          </a:p>
          <a:p>
            <a:r>
              <a:rPr lang="en-US" i="1" dirty="0" smtClean="0">
                <a:solidFill>
                  <a:srgbClr val="9A4D00"/>
                </a:solidFill>
                <a:latin typeface="Times New Roman" pitchFamily="18" charset="0"/>
                <a:cs typeface="Times New Roman" pitchFamily="18" charset="0"/>
              </a:rPr>
              <a:t>And ye shall know the truth, and the truth shall make you free.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John 14:6</a:t>
            </a:r>
            <a:endParaRPr lang="en-US" dirty="0"/>
          </a:p>
        </p:txBody>
      </p:sp>
      <p:sp>
        <p:nvSpPr>
          <p:cNvPr id="3" name="Content Placeholder 2"/>
          <p:cNvSpPr>
            <a:spLocks noGrp="1"/>
          </p:cNvSpPr>
          <p:nvPr>
            <p:ph idx="1"/>
          </p:nvPr>
        </p:nvSpPr>
        <p:spPr>
          <a:xfrm>
            <a:off x="342900" y="3454402"/>
            <a:ext cx="6172200" cy="4713817"/>
          </a:xfrm>
        </p:spPr>
        <p:txBody>
          <a:bodyPr/>
          <a:lstStyle/>
          <a:p>
            <a:r>
              <a:rPr lang="en-US" i="1" dirty="0" smtClean="0">
                <a:solidFill>
                  <a:srgbClr val="9A4D00"/>
                </a:solidFill>
                <a:latin typeface="Times New Roman" pitchFamily="18" charset="0"/>
                <a:cs typeface="Times New Roman" pitchFamily="18" charset="0"/>
              </a:rPr>
              <a:t>Jesus </a:t>
            </a:r>
            <a:r>
              <a:rPr lang="en-US" i="1" dirty="0" err="1" smtClean="0">
                <a:solidFill>
                  <a:srgbClr val="9A4D00"/>
                </a:solidFill>
                <a:latin typeface="Times New Roman" pitchFamily="18" charset="0"/>
                <a:cs typeface="Times New Roman" pitchFamily="18" charset="0"/>
              </a:rPr>
              <a:t>saith</a:t>
            </a:r>
            <a:r>
              <a:rPr lang="en-US" i="1" dirty="0" smtClean="0">
                <a:solidFill>
                  <a:srgbClr val="9A4D00"/>
                </a:solidFill>
                <a:latin typeface="Times New Roman" pitchFamily="18" charset="0"/>
                <a:cs typeface="Times New Roman" pitchFamily="18" charset="0"/>
              </a:rPr>
              <a:t> unto him, I am the way, the truth, and the life: no man cometh unto the Father, but by me.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John 14:16-17</a:t>
            </a:r>
            <a:endParaRPr lang="en-US" dirty="0"/>
          </a:p>
        </p:txBody>
      </p:sp>
      <p:sp>
        <p:nvSpPr>
          <p:cNvPr id="3" name="Content Placeholder 2"/>
          <p:cNvSpPr>
            <a:spLocks noGrp="1"/>
          </p:cNvSpPr>
          <p:nvPr>
            <p:ph idx="1"/>
          </p:nvPr>
        </p:nvSpPr>
        <p:spPr>
          <a:xfrm>
            <a:off x="342900" y="2743202"/>
            <a:ext cx="6172200" cy="5425017"/>
          </a:xfrm>
        </p:spPr>
        <p:txBody>
          <a:bodyPr/>
          <a:lstStyle/>
          <a:p>
            <a:r>
              <a:rPr lang="en-US" i="1" dirty="0" smtClean="0">
                <a:solidFill>
                  <a:srgbClr val="9A4D00"/>
                </a:solidFill>
                <a:latin typeface="Times New Roman" pitchFamily="18" charset="0"/>
                <a:cs typeface="Times New Roman" pitchFamily="18" charset="0"/>
              </a:rPr>
              <a:t>And I will pray the Father, and he shall give you another Comforter, that he may abide with you for ever; </a:t>
            </a:r>
          </a:p>
          <a:p>
            <a:r>
              <a:rPr lang="en-US" i="1" dirty="0" smtClean="0">
                <a:solidFill>
                  <a:srgbClr val="9A4D00"/>
                </a:solidFill>
                <a:latin typeface="Times New Roman" pitchFamily="18" charset="0"/>
                <a:cs typeface="Times New Roman" pitchFamily="18" charset="0"/>
              </a:rPr>
              <a:t>[Even] the Spirit of truth; whom the world cannot receive, because it </a:t>
            </a:r>
            <a:r>
              <a:rPr lang="en-US" i="1" dirty="0" err="1" smtClean="0">
                <a:solidFill>
                  <a:srgbClr val="9A4D00"/>
                </a:solidFill>
                <a:latin typeface="Times New Roman" pitchFamily="18" charset="0"/>
                <a:cs typeface="Times New Roman" pitchFamily="18" charset="0"/>
              </a:rPr>
              <a:t>seeth</a:t>
            </a:r>
            <a:r>
              <a:rPr lang="en-US" i="1" dirty="0" smtClean="0">
                <a:solidFill>
                  <a:srgbClr val="9A4D00"/>
                </a:solidFill>
                <a:latin typeface="Times New Roman" pitchFamily="18" charset="0"/>
                <a:cs typeface="Times New Roman" pitchFamily="18" charset="0"/>
              </a:rPr>
              <a:t> him not, neither </a:t>
            </a:r>
            <a:r>
              <a:rPr lang="en-US" i="1" dirty="0" err="1" smtClean="0">
                <a:solidFill>
                  <a:srgbClr val="9A4D00"/>
                </a:solidFill>
                <a:latin typeface="Times New Roman" pitchFamily="18" charset="0"/>
                <a:cs typeface="Times New Roman" pitchFamily="18" charset="0"/>
              </a:rPr>
              <a:t>knoweth</a:t>
            </a:r>
            <a:r>
              <a:rPr lang="en-US" i="1" dirty="0" smtClean="0">
                <a:solidFill>
                  <a:srgbClr val="9A4D00"/>
                </a:solidFill>
                <a:latin typeface="Times New Roman" pitchFamily="18" charset="0"/>
                <a:cs typeface="Times New Roman" pitchFamily="18" charset="0"/>
              </a:rPr>
              <a:t> him: but ye know him; for he </a:t>
            </a:r>
            <a:r>
              <a:rPr lang="en-US" i="1" dirty="0" err="1" smtClean="0">
                <a:solidFill>
                  <a:srgbClr val="9A4D00"/>
                </a:solidFill>
                <a:latin typeface="Times New Roman" pitchFamily="18" charset="0"/>
                <a:cs typeface="Times New Roman" pitchFamily="18" charset="0"/>
              </a:rPr>
              <a:t>dwelleth</a:t>
            </a:r>
            <a:r>
              <a:rPr lang="en-US" i="1" dirty="0" smtClean="0">
                <a:solidFill>
                  <a:srgbClr val="9A4D00"/>
                </a:solidFill>
                <a:latin typeface="Times New Roman" pitchFamily="18" charset="0"/>
                <a:cs typeface="Times New Roman" pitchFamily="18" charset="0"/>
              </a:rPr>
              <a:t> with you, and shall be in you.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42900" y="1320800"/>
            <a:ext cx="6172200" cy="2032000"/>
          </a:xfrm>
        </p:spPr>
        <p:txBody>
          <a:bodyPr>
            <a:normAutofit fontScale="90000"/>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171450" y="4775200"/>
            <a:ext cx="6515100" cy="3149600"/>
          </a:xfrm>
        </p:spPr>
        <p:txBody>
          <a:bodyPr/>
          <a:lstStyle/>
          <a:p>
            <a:pPr algn="ctr" eaLnBrk="1" hangingPunct="1">
              <a:buFontTx/>
              <a:buNone/>
            </a:pPr>
            <a:r>
              <a:rPr lang="en-US" i="1" smtClean="0">
                <a:latin typeface="Times New Roman" pitchFamily="18" charset="0"/>
                <a:cs typeface="Times New Roman" pitchFamily="18" charset="0"/>
              </a:rPr>
              <a:t>Dr. Carolyn Cole</a:t>
            </a:r>
          </a:p>
          <a:p>
            <a:pPr algn="ctr" eaLnBrk="1" hangingPunct="1">
              <a:buFontTx/>
              <a:buNone/>
            </a:pPr>
            <a:endParaRPr lang="en-US" i="1" smtClean="0">
              <a:latin typeface="Times New Roman" pitchFamily="18" charset="0"/>
              <a:cs typeface="Times New Roman" pitchFamily="18" charset="0"/>
            </a:endParaRPr>
          </a:p>
          <a:p>
            <a:pPr algn="ctr" eaLnBrk="1" hangingPunct="1">
              <a:buFontTx/>
              <a:buNone/>
            </a:pPr>
            <a:r>
              <a:rPr lang="en-US" i="1" smtClean="0">
                <a:latin typeface="Times New Roman" pitchFamily="18" charset="0"/>
                <a:cs typeface="Times New Roman" pitchFamily="18" charset="0"/>
              </a:rPr>
              <a:t>Walking in Wholeness and Holiness</a:t>
            </a:r>
            <a:endParaRPr lang="en-US"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John 16:13</a:t>
            </a:r>
            <a:endParaRPr lang="en-US" dirty="0"/>
          </a:p>
        </p:txBody>
      </p:sp>
      <p:sp>
        <p:nvSpPr>
          <p:cNvPr id="3" name="Content Placeholder 2"/>
          <p:cNvSpPr>
            <a:spLocks noGrp="1"/>
          </p:cNvSpPr>
          <p:nvPr>
            <p:ph idx="1"/>
          </p:nvPr>
        </p:nvSpPr>
        <p:spPr>
          <a:xfrm>
            <a:off x="342900" y="3251202"/>
            <a:ext cx="6172200" cy="4917017"/>
          </a:xfrm>
        </p:spPr>
        <p:txBody>
          <a:bodyPr/>
          <a:lstStyle/>
          <a:p>
            <a:r>
              <a:rPr lang="en-US" i="1" dirty="0" smtClean="0">
                <a:solidFill>
                  <a:srgbClr val="9A4D00"/>
                </a:solidFill>
                <a:latin typeface="Times New Roman" pitchFamily="18" charset="0"/>
                <a:cs typeface="Times New Roman" pitchFamily="18" charset="0"/>
              </a:rPr>
              <a:t>Howbeit when he, the Spirit of truth, is come, he will guide you into all truth: for he shall not speak of himself; but whatsoever he shall hear, [that] shall he speak: and he will </a:t>
            </a:r>
            <a:r>
              <a:rPr lang="en-US" i="1" dirty="0" err="1" smtClean="0">
                <a:solidFill>
                  <a:srgbClr val="9A4D00"/>
                </a:solidFill>
                <a:latin typeface="Times New Roman" pitchFamily="18" charset="0"/>
                <a:cs typeface="Times New Roman" pitchFamily="18" charset="0"/>
              </a:rPr>
              <a:t>shew</a:t>
            </a:r>
            <a:r>
              <a:rPr lang="en-US" i="1" dirty="0" smtClean="0">
                <a:solidFill>
                  <a:srgbClr val="9A4D00"/>
                </a:solidFill>
                <a:latin typeface="Times New Roman" pitchFamily="18" charset="0"/>
                <a:cs typeface="Times New Roman" pitchFamily="18" charset="0"/>
              </a:rPr>
              <a:t> you things to come.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John 17:17-19</a:t>
            </a:r>
            <a:endParaRPr lang="en-US" dirty="0"/>
          </a:p>
        </p:txBody>
      </p:sp>
      <p:sp>
        <p:nvSpPr>
          <p:cNvPr id="3" name="Content Placeholder 2"/>
          <p:cNvSpPr>
            <a:spLocks noGrp="1"/>
          </p:cNvSpPr>
          <p:nvPr>
            <p:ph idx="1"/>
          </p:nvPr>
        </p:nvSpPr>
        <p:spPr>
          <a:xfrm>
            <a:off x="342900" y="2946402"/>
            <a:ext cx="6172200" cy="5221817"/>
          </a:xfrm>
        </p:spPr>
        <p:txBody>
          <a:bodyPr/>
          <a:lstStyle/>
          <a:p>
            <a:r>
              <a:rPr lang="en-US" i="1" dirty="0" smtClean="0">
                <a:solidFill>
                  <a:srgbClr val="9A4D00"/>
                </a:solidFill>
                <a:latin typeface="Times New Roman" pitchFamily="18" charset="0"/>
                <a:cs typeface="Times New Roman" pitchFamily="18" charset="0"/>
              </a:rPr>
              <a:t>Sanctify them through thy truth: thy word is truth. </a:t>
            </a:r>
          </a:p>
          <a:p>
            <a:r>
              <a:rPr lang="en-US" i="1" dirty="0" smtClean="0">
                <a:solidFill>
                  <a:srgbClr val="9A4D00"/>
                </a:solidFill>
                <a:latin typeface="Times New Roman" pitchFamily="18" charset="0"/>
                <a:cs typeface="Times New Roman" pitchFamily="18" charset="0"/>
              </a:rPr>
              <a:t>As thou hast sent me into the world, even so have I also sent them into the world. </a:t>
            </a:r>
          </a:p>
          <a:p>
            <a:r>
              <a:rPr lang="en-US" i="1" dirty="0" smtClean="0">
                <a:solidFill>
                  <a:srgbClr val="9A4D00"/>
                </a:solidFill>
                <a:latin typeface="Times New Roman" pitchFamily="18" charset="0"/>
                <a:cs typeface="Times New Roman" pitchFamily="18" charset="0"/>
              </a:rPr>
              <a:t>And for their sakes I sanctify myself, that they also might be sanctified through the truth.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081616"/>
          </a:xfrm>
        </p:spPr>
        <p:txBody>
          <a:bodyPr/>
          <a:lstStyle/>
          <a:p>
            <a:r>
              <a:rPr lang="en-US" i="1" dirty="0" smtClean="0">
                <a:solidFill>
                  <a:srgbClr val="9A4D00"/>
                </a:solidFill>
                <a:latin typeface="Times New Roman" pitchFamily="18" charset="0"/>
                <a:cs typeface="Times New Roman" pitchFamily="18" charset="0"/>
              </a:rPr>
              <a:t>Romans 1:18-25</a:t>
            </a:r>
            <a:endParaRPr lang="en-US" dirty="0"/>
          </a:p>
        </p:txBody>
      </p:sp>
      <p:sp>
        <p:nvSpPr>
          <p:cNvPr id="3" name="Content Placeholder 2"/>
          <p:cNvSpPr>
            <a:spLocks noGrp="1"/>
          </p:cNvSpPr>
          <p:nvPr>
            <p:ph idx="1"/>
          </p:nvPr>
        </p:nvSpPr>
        <p:spPr>
          <a:xfrm>
            <a:off x="342900" y="1676402"/>
            <a:ext cx="6172200" cy="6934199"/>
          </a:xfrm>
        </p:spPr>
        <p:txBody>
          <a:bodyPr/>
          <a:lstStyle/>
          <a:p>
            <a:r>
              <a:rPr lang="en-US" sz="2400" i="1" dirty="0" smtClean="0">
                <a:solidFill>
                  <a:srgbClr val="9A4D00"/>
                </a:solidFill>
                <a:latin typeface="Times New Roman" pitchFamily="18" charset="0"/>
                <a:cs typeface="Times New Roman" pitchFamily="18" charset="0"/>
              </a:rPr>
              <a:t>For the wrath of God is revealed from heaven against all ungodliness and unrighteousness of men, who hold the truth in unrighteousness; </a:t>
            </a:r>
          </a:p>
          <a:p>
            <a:r>
              <a:rPr lang="en-US" sz="2400" i="1" dirty="0" smtClean="0">
                <a:solidFill>
                  <a:srgbClr val="9A4D00"/>
                </a:solidFill>
                <a:latin typeface="Times New Roman" pitchFamily="18" charset="0"/>
                <a:cs typeface="Times New Roman" pitchFamily="18" charset="0"/>
              </a:rPr>
              <a:t>Because that which may be known of God is manifest in them; for God hath </a:t>
            </a:r>
            <a:r>
              <a:rPr lang="en-US" sz="2400" i="1" dirty="0" err="1" smtClean="0">
                <a:solidFill>
                  <a:srgbClr val="9A4D00"/>
                </a:solidFill>
                <a:latin typeface="Times New Roman" pitchFamily="18" charset="0"/>
                <a:cs typeface="Times New Roman" pitchFamily="18" charset="0"/>
              </a:rPr>
              <a:t>shewed</a:t>
            </a:r>
            <a:r>
              <a:rPr lang="en-US" sz="2400" i="1" dirty="0" smtClean="0">
                <a:solidFill>
                  <a:srgbClr val="9A4D00"/>
                </a:solidFill>
                <a:latin typeface="Times New Roman" pitchFamily="18" charset="0"/>
                <a:cs typeface="Times New Roman" pitchFamily="18" charset="0"/>
              </a:rPr>
              <a:t> [it] unto them. </a:t>
            </a:r>
          </a:p>
          <a:p>
            <a:r>
              <a:rPr lang="en-US" sz="2400" i="1" dirty="0" smtClean="0">
                <a:solidFill>
                  <a:srgbClr val="9A4D00"/>
                </a:solidFill>
                <a:latin typeface="Times New Roman" pitchFamily="18" charset="0"/>
                <a:cs typeface="Times New Roman" pitchFamily="18" charset="0"/>
              </a:rPr>
              <a:t>For the invisible things of him from the creation of the world are clearly seen, being understood by the things that are made, [even] his eternal power and Godhead; so that they are without excuse: </a:t>
            </a:r>
          </a:p>
          <a:p>
            <a:r>
              <a:rPr lang="en-US" sz="2400" i="1" dirty="0" smtClean="0">
                <a:solidFill>
                  <a:srgbClr val="9A4D00"/>
                </a:solidFill>
                <a:latin typeface="Times New Roman" pitchFamily="18" charset="0"/>
                <a:cs typeface="Times New Roman" pitchFamily="18" charset="0"/>
              </a:rPr>
              <a:t>Because that, when they knew God, they glorified [him] not as God, neither were thankful; but became vain in their imaginations, and their foolish heart was darkened.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Romans 1:18-25 cont.</a:t>
            </a:r>
            <a:endParaRPr lang="en-US" dirty="0"/>
          </a:p>
        </p:txBody>
      </p:sp>
      <p:sp>
        <p:nvSpPr>
          <p:cNvPr id="3" name="Content Placeholder 2"/>
          <p:cNvSpPr>
            <a:spLocks noGrp="1"/>
          </p:cNvSpPr>
          <p:nvPr>
            <p:ph idx="1"/>
          </p:nvPr>
        </p:nvSpPr>
        <p:spPr/>
        <p:txBody>
          <a:bodyPr/>
          <a:lstStyle/>
          <a:p>
            <a:r>
              <a:rPr lang="en-US" sz="2600" i="1" dirty="0" smtClean="0">
                <a:solidFill>
                  <a:srgbClr val="9A4D00"/>
                </a:solidFill>
                <a:latin typeface="Times New Roman" pitchFamily="18" charset="0"/>
                <a:cs typeface="Times New Roman" pitchFamily="18" charset="0"/>
              </a:rPr>
              <a:t>Professing themselves to be wise, they became fools, </a:t>
            </a:r>
          </a:p>
          <a:p>
            <a:r>
              <a:rPr lang="en-US" sz="2600" i="1" dirty="0" smtClean="0">
                <a:solidFill>
                  <a:srgbClr val="9A4D00"/>
                </a:solidFill>
                <a:latin typeface="Times New Roman" pitchFamily="18" charset="0"/>
                <a:cs typeface="Times New Roman" pitchFamily="18" charset="0"/>
              </a:rPr>
              <a:t>And changed the glory of the </a:t>
            </a:r>
            <a:r>
              <a:rPr lang="en-US" sz="2600" i="1" dirty="0" err="1" smtClean="0">
                <a:solidFill>
                  <a:srgbClr val="9A4D00"/>
                </a:solidFill>
                <a:latin typeface="Times New Roman" pitchFamily="18" charset="0"/>
                <a:cs typeface="Times New Roman" pitchFamily="18" charset="0"/>
              </a:rPr>
              <a:t>uncorruptible</a:t>
            </a:r>
            <a:r>
              <a:rPr lang="en-US" sz="2600" i="1" dirty="0" smtClean="0">
                <a:solidFill>
                  <a:srgbClr val="9A4D00"/>
                </a:solidFill>
                <a:latin typeface="Times New Roman" pitchFamily="18" charset="0"/>
                <a:cs typeface="Times New Roman" pitchFamily="18" charset="0"/>
              </a:rPr>
              <a:t> God into an image made like to corruptible man, and to birds, and </a:t>
            </a:r>
            <a:r>
              <a:rPr lang="en-US" sz="2600" i="1" dirty="0" err="1" smtClean="0">
                <a:solidFill>
                  <a:srgbClr val="9A4D00"/>
                </a:solidFill>
                <a:latin typeface="Times New Roman" pitchFamily="18" charset="0"/>
                <a:cs typeface="Times New Roman" pitchFamily="18" charset="0"/>
              </a:rPr>
              <a:t>fourfooted</a:t>
            </a:r>
            <a:r>
              <a:rPr lang="en-US" sz="2600" i="1" dirty="0" smtClean="0">
                <a:solidFill>
                  <a:srgbClr val="9A4D00"/>
                </a:solidFill>
                <a:latin typeface="Times New Roman" pitchFamily="18" charset="0"/>
                <a:cs typeface="Times New Roman" pitchFamily="18" charset="0"/>
              </a:rPr>
              <a:t> beasts, and creeping things. </a:t>
            </a:r>
          </a:p>
          <a:p>
            <a:r>
              <a:rPr lang="en-US" sz="2600" i="1" dirty="0" smtClean="0">
                <a:solidFill>
                  <a:srgbClr val="9A4D00"/>
                </a:solidFill>
                <a:latin typeface="Times New Roman" pitchFamily="18" charset="0"/>
                <a:cs typeface="Times New Roman" pitchFamily="18" charset="0"/>
              </a:rPr>
              <a:t>Wherefore God also gave them up to uncleanness through the lusts of their own hearts, to </a:t>
            </a:r>
            <a:r>
              <a:rPr lang="en-US" sz="2600" i="1" dirty="0" err="1" smtClean="0">
                <a:solidFill>
                  <a:srgbClr val="9A4D00"/>
                </a:solidFill>
                <a:latin typeface="Times New Roman" pitchFamily="18" charset="0"/>
                <a:cs typeface="Times New Roman" pitchFamily="18" charset="0"/>
              </a:rPr>
              <a:t>dishonour</a:t>
            </a:r>
            <a:r>
              <a:rPr lang="en-US" sz="2600" i="1" dirty="0" smtClean="0">
                <a:solidFill>
                  <a:srgbClr val="9A4D00"/>
                </a:solidFill>
                <a:latin typeface="Times New Roman" pitchFamily="18" charset="0"/>
                <a:cs typeface="Times New Roman" pitchFamily="18" charset="0"/>
              </a:rPr>
              <a:t> their own bodies between themselves: </a:t>
            </a:r>
          </a:p>
          <a:p>
            <a:r>
              <a:rPr lang="en-US" sz="2600" i="1" dirty="0" smtClean="0">
                <a:solidFill>
                  <a:srgbClr val="9A4D00"/>
                </a:solidFill>
                <a:latin typeface="Times New Roman" pitchFamily="18" charset="0"/>
                <a:cs typeface="Times New Roman" pitchFamily="18" charset="0"/>
              </a:rPr>
              <a:t>Who changed the truth of God into a lie, and worshipped and served the creature more than the Creator, who is blessed for ever. Amen.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Romans 1:18</a:t>
            </a:r>
            <a:endParaRPr lang="en-US" dirty="0"/>
          </a:p>
        </p:txBody>
      </p:sp>
      <p:sp>
        <p:nvSpPr>
          <p:cNvPr id="3" name="Content Placeholder 2"/>
          <p:cNvSpPr>
            <a:spLocks noGrp="1"/>
          </p:cNvSpPr>
          <p:nvPr>
            <p:ph idx="1"/>
          </p:nvPr>
        </p:nvSpPr>
        <p:spPr>
          <a:xfrm>
            <a:off x="342900" y="3505200"/>
            <a:ext cx="6172200" cy="4663019"/>
          </a:xfrm>
        </p:spPr>
        <p:txBody>
          <a:bodyPr/>
          <a:lstStyle/>
          <a:p>
            <a:r>
              <a:rPr lang="en-US" i="1" dirty="0" smtClean="0">
                <a:solidFill>
                  <a:srgbClr val="9A4D00"/>
                </a:solidFill>
                <a:latin typeface="Times New Roman" pitchFamily="18" charset="0"/>
                <a:cs typeface="Times New Roman" pitchFamily="18" charset="0"/>
              </a:rPr>
              <a:t>For the wrath of God is revealed from heaven against all ungodliness and unrighteousness of men, who hold the truth in unrighteousness;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157816"/>
          </a:xfrm>
        </p:spPr>
        <p:txBody>
          <a:bodyPr/>
          <a:lstStyle/>
          <a:p>
            <a:r>
              <a:rPr lang="en-US" i="1" dirty="0" smtClean="0">
                <a:solidFill>
                  <a:srgbClr val="9A4D00"/>
                </a:solidFill>
                <a:latin typeface="Times New Roman" pitchFamily="18" charset="0"/>
                <a:cs typeface="Times New Roman" pitchFamily="18" charset="0"/>
              </a:rPr>
              <a:t>II Corinthians 6:1-10</a:t>
            </a:r>
            <a:endParaRPr lang="en-US" dirty="0"/>
          </a:p>
        </p:txBody>
      </p:sp>
      <p:sp>
        <p:nvSpPr>
          <p:cNvPr id="3" name="Content Placeholder 2"/>
          <p:cNvSpPr>
            <a:spLocks noGrp="1"/>
          </p:cNvSpPr>
          <p:nvPr>
            <p:ph idx="1"/>
          </p:nvPr>
        </p:nvSpPr>
        <p:spPr>
          <a:xfrm>
            <a:off x="342900" y="1828801"/>
            <a:ext cx="6172200" cy="6629400"/>
          </a:xfrm>
        </p:spPr>
        <p:txBody>
          <a:bodyPr/>
          <a:lstStyle/>
          <a:p>
            <a:r>
              <a:rPr lang="en-US" sz="2800" i="1" dirty="0" smtClean="0">
                <a:solidFill>
                  <a:srgbClr val="9A4D00"/>
                </a:solidFill>
                <a:latin typeface="Times New Roman" pitchFamily="18" charset="0"/>
                <a:cs typeface="Times New Roman" pitchFamily="18" charset="0"/>
              </a:rPr>
              <a:t>We then, [as] workers together [with him], beseech [you] also that ye receive not the grace of God in vain. </a:t>
            </a:r>
          </a:p>
          <a:p>
            <a:r>
              <a:rPr lang="en-US" sz="2800" i="1" dirty="0" smtClean="0">
                <a:solidFill>
                  <a:srgbClr val="9A4D00"/>
                </a:solidFill>
                <a:latin typeface="Times New Roman" pitchFamily="18" charset="0"/>
                <a:cs typeface="Times New Roman" pitchFamily="18" charset="0"/>
              </a:rPr>
              <a:t>(For he </a:t>
            </a:r>
            <a:r>
              <a:rPr lang="en-US" sz="2800" i="1" dirty="0" err="1" smtClean="0">
                <a:solidFill>
                  <a:srgbClr val="9A4D00"/>
                </a:solidFill>
                <a:latin typeface="Times New Roman" pitchFamily="18" charset="0"/>
                <a:cs typeface="Times New Roman" pitchFamily="18" charset="0"/>
              </a:rPr>
              <a:t>saith</a:t>
            </a:r>
            <a:r>
              <a:rPr lang="en-US" sz="2800" i="1" dirty="0" smtClean="0">
                <a:solidFill>
                  <a:srgbClr val="9A4D00"/>
                </a:solidFill>
                <a:latin typeface="Times New Roman" pitchFamily="18" charset="0"/>
                <a:cs typeface="Times New Roman" pitchFamily="18" charset="0"/>
              </a:rPr>
              <a:t>, I have heard thee in a time accepted, and in the day of salvation have I </a:t>
            </a:r>
            <a:r>
              <a:rPr lang="en-US" sz="2800" i="1" dirty="0" err="1" smtClean="0">
                <a:solidFill>
                  <a:srgbClr val="9A4D00"/>
                </a:solidFill>
                <a:latin typeface="Times New Roman" pitchFamily="18" charset="0"/>
                <a:cs typeface="Times New Roman" pitchFamily="18" charset="0"/>
              </a:rPr>
              <a:t>succoured</a:t>
            </a:r>
            <a:r>
              <a:rPr lang="en-US" sz="2800" i="1" dirty="0" smtClean="0">
                <a:solidFill>
                  <a:srgbClr val="9A4D00"/>
                </a:solidFill>
                <a:latin typeface="Times New Roman" pitchFamily="18" charset="0"/>
                <a:cs typeface="Times New Roman" pitchFamily="18" charset="0"/>
              </a:rPr>
              <a:t> thee: behold, now [is] the accepted time; behold, now [is] the day of salvation.) </a:t>
            </a:r>
          </a:p>
          <a:p>
            <a:r>
              <a:rPr lang="en-US" sz="2800" i="1" dirty="0" smtClean="0">
                <a:solidFill>
                  <a:srgbClr val="9A4D00"/>
                </a:solidFill>
                <a:latin typeface="Times New Roman" pitchFamily="18" charset="0"/>
                <a:cs typeface="Times New Roman" pitchFamily="18" charset="0"/>
              </a:rPr>
              <a:t>Giving no offence in any thing, that the ministry be not blamed: </a:t>
            </a:r>
          </a:p>
          <a:p>
            <a:r>
              <a:rPr lang="en-US" sz="2800" i="1" dirty="0" smtClean="0">
                <a:solidFill>
                  <a:srgbClr val="9A4D00"/>
                </a:solidFill>
                <a:latin typeface="Times New Roman" pitchFamily="18" charset="0"/>
                <a:cs typeface="Times New Roman" pitchFamily="18" charset="0"/>
              </a:rPr>
              <a:t>But in all [things] approving ourselves as the ministers of God, in much patience, in afflictions, in necessities, in distresses,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i="1" dirty="0" smtClean="0">
                <a:solidFill>
                  <a:srgbClr val="9A4D00"/>
                </a:solidFill>
                <a:latin typeface="Times New Roman" pitchFamily="18" charset="0"/>
                <a:cs typeface="Times New Roman" pitchFamily="18" charset="0"/>
              </a:rPr>
              <a:t>II Corinthians 6:1-10 cont.</a:t>
            </a:r>
            <a:endParaRPr lang="en-US" sz="4200" dirty="0"/>
          </a:p>
        </p:txBody>
      </p:sp>
      <p:sp>
        <p:nvSpPr>
          <p:cNvPr id="3" name="Content Placeholder 2"/>
          <p:cNvSpPr>
            <a:spLocks noGrp="1"/>
          </p:cNvSpPr>
          <p:nvPr>
            <p:ph idx="1"/>
          </p:nvPr>
        </p:nvSpPr>
        <p:spPr/>
        <p:txBody>
          <a:bodyPr/>
          <a:lstStyle/>
          <a:p>
            <a:r>
              <a:rPr lang="en-US" sz="2400" i="1" dirty="0" smtClean="0">
                <a:solidFill>
                  <a:srgbClr val="9A4D00"/>
                </a:solidFill>
                <a:latin typeface="Times New Roman" pitchFamily="18" charset="0"/>
                <a:cs typeface="Times New Roman" pitchFamily="18" charset="0"/>
              </a:rPr>
              <a:t>In stripes, in imprisonments, in tumults, in </a:t>
            </a:r>
            <a:r>
              <a:rPr lang="en-US" sz="2400" i="1" dirty="0" err="1" smtClean="0">
                <a:solidFill>
                  <a:srgbClr val="9A4D00"/>
                </a:solidFill>
                <a:latin typeface="Times New Roman" pitchFamily="18" charset="0"/>
                <a:cs typeface="Times New Roman" pitchFamily="18" charset="0"/>
              </a:rPr>
              <a:t>labours</a:t>
            </a:r>
            <a:r>
              <a:rPr lang="en-US" sz="2400" i="1" dirty="0" smtClean="0">
                <a:solidFill>
                  <a:srgbClr val="9A4D00"/>
                </a:solidFill>
                <a:latin typeface="Times New Roman" pitchFamily="18" charset="0"/>
                <a:cs typeface="Times New Roman" pitchFamily="18" charset="0"/>
              </a:rPr>
              <a:t>, in </a:t>
            </a:r>
            <a:r>
              <a:rPr lang="en-US" sz="2400" i="1" dirty="0" err="1" smtClean="0">
                <a:solidFill>
                  <a:srgbClr val="9A4D00"/>
                </a:solidFill>
                <a:latin typeface="Times New Roman" pitchFamily="18" charset="0"/>
                <a:cs typeface="Times New Roman" pitchFamily="18" charset="0"/>
              </a:rPr>
              <a:t>watchings</a:t>
            </a:r>
            <a:r>
              <a:rPr lang="en-US" sz="2400" i="1" dirty="0" smtClean="0">
                <a:solidFill>
                  <a:srgbClr val="9A4D00"/>
                </a:solidFill>
                <a:latin typeface="Times New Roman" pitchFamily="18" charset="0"/>
                <a:cs typeface="Times New Roman" pitchFamily="18" charset="0"/>
              </a:rPr>
              <a:t>, in </a:t>
            </a:r>
            <a:r>
              <a:rPr lang="en-US" sz="2400" i="1" dirty="0" err="1" smtClean="0">
                <a:solidFill>
                  <a:srgbClr val="9A4D00"/>
                </a:solidFill>
                <a:latin typeface="Times New Roman" pitchFamily="18" charset="0"/>
                <a:cs typeface="Times New Roman" pitchFamily="18" charset="0"/>
              </a:rPr>
              <a:t>fastings</a:t>
            </a:r>
            <a:r>
              <a:rPr lang="en-US" sz="2400" i="1" dirty="0" smtClean="0">
                <a:solidFill>
                  <a:srgbClr val="9A4D00"/>
                </a:solidFill>
                <a:latin typeface="Times New Roman" pitchFamily="18" charset="0"/>
                <a:cs typeface="Times New Roman" pitchFamily="18" charset="0"/>
              </a:rPr>
              <a:t>; </a:t>
            </a:r>
          </a:p>
          <a:p>
            <a:r>
              <a:rPr lang="en-US" sz="2400" i="1" dirty="0" smtClean="0">
                <a:solidFill>
                  <a:srgbClr val="9A4D00"/>
                </a:solidFill>
                <a:latin typeface="Times New Roman" pitchFamily="18" charset="0"/>
                <a:cs typeface="Times New Roman" pitchFamily="18" charset="0"/>
              </a:rPr>
              <a:t>By pureness, by knowledge, by longsuffering, by kindness, by the Holy Ghost, by love unfeigned, </a:t>
            </a:r>
          </a:p>
          <a:p>
            <a:r>
              <a:rPr lang="en-US" sz="2400" i="1" dirty="0" smtClean="0">
                <a:solidFill>
                  <a:srgbClr val="9A4D00"/>
                </a:solidFill>
                <a:latin typeface="Times New Roman" pitchFamily="18" charset="0"/>
                <a:cs typeface="Times New Roman" pitchFamily="18" charset="0"/>
              </a:rPr>
              <a:t>By the word of truth, by the power of God, by the </a:t>
            </a:r>
            <a:r>
              <a:rPr lang="en-US" sz="2400" i="1" dirty="0" err="1" smtClean="0">
                <a:solidFill>
                  <a:srgbClr val="9A4D00"/>
                </a:solidFill>
                <a:latin typeface="Times New Roman" pitchFamily="18" charset="0"/>
                <a:cs typeface="Times New Roman" pitchFamily="18" charset="0"/>
              </a:rPr>
              <a:t>armour</a:t>
            </a:r>
            <a:r>
              <a:rPr lang="en-US" sz="2400" i="1" dirty="0" smtClean="0">
                <a:solidFill>
                  <a:srgbClr val="9A4D00"/>
                </a:solidFill>
                <a:latin typeface="Times New Roman" pitchFamily="18" charset="0"/>
                <a:cs typeface="Times New Roman" pitchFamily="18" charset="0"/>
              </a:rPr>
              <a:t> of righteousness on the right hand and on the left, </a:t>
            </a:r>
          </a:p>
          <a:p>
            <a:r>
              <a:rPr lang="en-US" sz="2400" i="1" dirty="0" smtClean="0">
                <a:solidFill>
                  <a:srgbClr val="9A4D00"/>
                </a:solidFill>
                <a:latin typeface="Times New Roman" pitchFamily="18" charset="0"/>
                <a:cs typeface="Times New Roman" pitchFamily="18" charset="0"/>
              </a:rPr>
              <a:t>By </a:t>
            </a:r>
            <a:r>
              <a:rPr lang="en-US" sz="2400" i="1" dirty="0" err="1" smtClean="0">
                <a:solidFill>
                  <a:srgbClr val="9A4D00"/>
                </a:solidFill>
                <a:latin typeface="Times New Roman" pitchFamily="18" charset="0"/>
                <a:cs typeface="Times New Roman" pitchFamily="18" charset="0"/>
              </a:rPr>
              <a:t>honour</a:t>
            </a:r>
            <a:r>
              <a:rPr lang="en-US" sz="2400" i="1" dirty="0" smtClean="0">
                <a:solidFill>
                  <a:srgbClr val="9A4D00"/>
                </a:solidFill>
                <a:latin typeface="Times New Roman" pitchFamily="18" charset="0"/>
                <a:cs typeface="Times New Roman" pitchFamily="18" charset="0"/>
              </a:rPr>
              <a:t> and </a:t>
            </a:r>
            <a:r>
              <a:rPr lang="en-US" sz="2400" i="1" dirty="0" err="1" smtClean="0">
                <a:solidFill>
                  <a:srgbClr val="9A4D00"/>
                </a:solidFill>
                <a:latin typeface="Times New Roman" pitchFamily="18" charset="0"/>
                <a:cs typeface="Times New Roman" pitchFamily="18" charset="0"/>
              </a:rPr>
              <a:t>dishonour</a:t>
            </a:r>
            <a:r>
              <a:rPr lang="en-US" sz="2400" i="1" dirty="0" smtClean="0">
                <a:solidFill>
                  <a:srgbClr val="9A4D00"/>
                </a:solidFill>
                <a:latin typeface="Times New Roman" pitchFamily="18" charset="0"/>
                <a:cs typeface="Times New Roman" pitchFamily="18" charset="0"/>
              </a:rPr>
              <a:t>, by evil report and good report: as deceivers, and [yet] true; </a:t>
            </a:r>
          </a:p>
          <a:p>
            <a:r>
              <a:rPr lang="en-US" sz="2400" i="1" dirty="0" smtClean="0">
                <a:solidFill>
                  <a:srgbClr val="9A4D00"/>
                </a:solidFill>
                <a:latin typeface="Times New Roman" pitchFamily="18" charset="0"/>
                <a:cs typeface="Times New Roman" pitchFamily="18" charset="0"/>
              </a:rPr>
              <a:t>As unknown, and [yet] well known; as dying, and, behold, we live; as chastened, and not killed; </a:t>
            </a:r>
          </a:p>
          <a:p>
            <a:r>
              <a:rPr lang="en-US" sz="2400" i="1" dirty="0" smtClean="0">
                <a:solidFill>
                  <a:srgbClr val="9A4D00"/>
                </a:solidFill>
                <a:latin typeface="Times New Roman" pitchFamily="18" charset="0"/>
                <a:cs typeface="Times New Roman" pitchFamily="18" charset="0"/>
              </a:rPr>
              <a:t>As sorrowful, yet </a:t>
            </a:r>
            <a:r>
              <a:rPr lang="en-US" sz="2400" i="1" dirty="0" err="1" smtClean="0">
                <a:solidFill>
                  <a:srgbClr val="9A4D00"/>
                </a:solidFill>
                <a:latin typeface="Times New Roman" pitchFamily="18" charset="0"/>
                <a:cs typeface="Times New Roman" pitchFamily="18" charset="0"/>
              </a:rPr>
              <a:t>alway</a:t>
            </a:r>
            <a:r>
              <a:rPr lang="en-US" sz="2400" i="1" dirty="0" smtClean="0">
                <a:solidFill>
                  <a:srgbClr val="9A4D00"/>
                </a:solidFill>
                <a:latin typeface="Times New Roman" pitchFamily="18" charset="0"/>
                <a:cs typeface="Times New Roman" pitchFamily="18" charset="0"/>
              </a:rPr>
              <a:t> rejoicing; as poor, yet making many rich; as having nothing, and [yet] possessing all things.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II Corinthians 11:10</a:t>
            </a:r>
            <a:endParaRPr lang="en-US" dirty="0"/>
          </a:p>
        </p:txBody>
      </p:sp>
      <p:sp>
        <p:nvSpPr>
          <p:cNvPr id="3" name="Content Placeholder 2"/>
          <p:cNvSpPr>
            <a:spLocks noGrp="1"/>
          </p:cNvSpPr>
          <p:nvPr>
            <p:ph idx="1"/>
          </p:nvPr>
        </p:nvSpPr>
        <p:spPr>
          <a:xfrm>
            <a:off x="342900" y="3505200"/>
            <a:ext cx="6172200" cy="4663019"/>
          </a:xfrm>
        </p:spPr>
        <p:txBody>
          <a:bodyPr/>
          <a:lstStyle/>
          <a:p>
            <a:r>
              <a:rPr lang="en-US" i="1" dirty="0" smtClean="0">
                <a:solidFill>
                  <a:srgbClr val="9A4D00"/>
                </a:solidFill>
                <a:latin typeface="Times New Roman" pitchFamily="18" charset="0"/>
                <a:cs typeface="Times New Roman" pitchFamily="18" charset="0"/>
              </a:rPr>
              <a:t>As the truth of Christ is in me, no man shall stop me of this boasting in the regions of Achaia. </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Galatians 2:4</a:t>
            </a:r>
            <a:endParaRPr lang="en-US" dirty="0"/>
          </a:p>
        </p:txBody>
      </p:sp>
      <p:sp>
        <p:nvSpPr>
          <p:cNvPr id="3" name="Content Placeholder 2"/>
          <p:cNvSpPr>
            <a:spLocks noGrp="1"/>
          </p:cNvSpPr>
          <p:nvPr>
            <p:ph idx="1"/>
          </p:nvPr>
        </p:nvSpPr>
        <p:spPr/>
        <p:txBody>
          <a:bodyPr/>
          <a:lstStyle/>
          <a:p>
            <a:r>
              <a:rPr lang="en-US" i="1" dirty="0" smtClean="0">
                <a:solidFill>
                  <a:srgbClr val="9A4D00"/>
                </a:solidFill>
                <a:latin typeface="Times New Roman" pitchFamily="18" charset="0"/>
                <a:cs typeface="Times New Roman" pitchFamily="18" charset="0"/>
              </a:rPr>
              <a:t>And that because of false brethren unawares brought in, who came in </a:t>
            </a:r>
            <a:r>
              <a:rPr lang="en-US" i="1" dirty="0" err="1" smtClean="0">
                <a:solidFill>
                  <a:srgbClr val="9A4D00"/>
                </a:solidFill>
                <a:latin typeface="Times New Roman" pitchFamily="18" charset="0"/>
                <a:cs typeface="Times New Roman" pitchFamily="18" charset="0"/>
              </a:rPr>
              <a:t>privily</a:t>
            </a:r>
            <a:r>
              <a:rPr lang="en-US" i="1" dirty="0" smtClean="0">
                <a:solidFill>
                  <a:srgbClr val="9A4D00"/>
                </a:solidFill>
                <a:latin typeface="Times New Roman" pitchFamily="18" charset="0"/>
                <a:cs typeface="Times New Roman" pitchFamily="18" charset="0"/>
              </a:rPr>
              <a:t> to spy out our liberty which we have in Christ Jesus, that they might bring us into bondage: </a:t>
            </a:r>
          </a:p>
          <a:p>
            <a:r>
              <a:rPr lang="en-US" i="1" dirty="0" smtClean="0">
                <a:solidFill>
                  <a:srgbClr val="9A4D00"/>
                </a:solidFill>
                <a:latin typeface="Times New Roman" pitchFamily="18" charset="0"/>
                <a:cs typeface="Times New Roman" pitchFamily="18" charset="0"/>
              </a:rPr>
              <a:t>To whom we gave place by subjection, no, not for an hour; that the truth of the gospel might continue with you.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Galatians 2:14</a:t>
            </a:r>
            <a:endParaRPr lang="en-US" dirty="0"/>
          </a:p>
        </p:txBody>
      </p:sp>
      <p:sp>
        <p:nvSpPr>
          <p:cNvPr id="3" name="Content Placeholder 2"/>
          <p:cNvSpPr>
            <a:spLocks noGrp="1"/>
          </p:cNvSpPr>
          <p:nvPr>
            <p:ph idx="1"/>
          </p:nvPr>
        </p:nvSpPr>
        <p:spPr>
          <a:xfrm>
            <a:off x="342900" y="2743200"/>
            <a:ext cx="6172200" cy="5425019"/>
          </a:xfrm>
        </p:spPr>
        <p:txBody>
          <a:bodyPr/>
          <a:lstStyle/>
          <a:p>
            <a:r>
              <a:rPr lang="en-US" i="1" dirty="0" smtClean="0">
                <a:solidFill>
                  <a:srgbClr val="9A4D00"/>
                </a:solidFill>
                <a:latin typeface="Times New Roman" pitchFamily="18" charset="0"/>
                <a:cs typeface="Times New Roman" pitchFamily="18" charset="0"/>
              </a:rPr>
              <a:t>But when I saw that they walked not uprightly according to the truth of the gospel, I said unto Peter before [them] all, If thou, being a Jew, </a:t>
            </a:r>
            <a:r>
              <a:rPr lang="en-US" i="1" dirty="0" err="1" smtClean="0">
                <a:solidFill>
                  <a:srgbClr val="9A4D00"/>
                </a:solidFill>
                <a:latin typeface="Times New Roman" pitchFamily="18" charset="0"/>
                <a:cs typeface="Times New Roman" pitchFamily="18" charset="0"/>
              </a:rPr>
              <a:t>livest</a:t>
            </a:r>
            <a:r>
              <a:rPr lang="en-US" i="1" dirty="0" smtClean="0">
                <a:solidFill>
                  <a:srgbClr val="9A4D00"/>
                </a:solidFill>
                <a:latin typeface="Times New Roman" pitchFamily="18" charset="0"/>
                <a:cs typeface="Times New Roman" pitchFamily="18" charset="0"/>
              </a:rPr>
              <a:t> after the manner of Gentiles, and not as do the Jews, why </a:t>
            </a:r>
            <a:r>
              <a:rPr lang="en-US" i="1" dirty="0" err="1" smtClean="0">
                <a:solidFill>
                  <a:srgbClr val="9A4D00"/>
                </a:solidFill>
                <a:latin typeface="Times New Roman" pitchFamily="18" charset="0"/>
                <a:cs typeface="Times New Roman" pitchFamily="18" charset="0"/>
              </a:rPr>
              <a:t>compellest</a:t>
            </a:r>
            <a:r>
              <a:rPr lang="en-US" i="1" dirty="0" smtClean="0">
                <a:solidFill>
                  <a:srgbClr val="9A4D00"/>
                </a:solidFill>
                <a:latin typeface="Times New Roman" pitchFamily="18" charset="0"/>
                <a:cs typeface="Times New Roman" pitchFamily="18" charset="0"/>
              </a:rPr>
              <a:t> thou the Gentiles to live as do the Jews?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285750" y="1524001"/>
            <a:ext cx="6286500" cy="3276600"/>
          </a:xfrm>
        </p:spPr>
        <p:txBody>
          <a:bodyPr/>
          <a:lstStyle/>
          <a:p>
            <a:pPr eaLnBrk="1" hangingPunct="1"/>
            <a:r>
              <a:rPr lang="en-US" sz="3600" dirty="0" smtClean="0">
                <a:solidFill>
                  <a:srgbClr val="9A4D00"/>
                </a:solidFill>
                <a:latin typeface="Times New Roman" pitchFamily="18" charset="0"/>
                <a:cs typeface="Times New Roman" pitchFamily="18" charset="0"/>
              </a:rPr>
              <a:t>Gird Up with Truth</a:t>
            </a:r>
            <a:br>
              <a:rPr lang="en-US" sz="3600" dirty="0" smtClean="0">
                <a:solidFill>
                  <a:srgbClr val="9A4D00"/>
                </a:solidFill>
                <a:latin typeface="Times New Roman" pitchFamily="18" charset="0"/>
                <a:cs typeface="Times New Roman" pitchFamily="18" charset="0"/>
              </a:rPr>
            </a:br>
            <a:r>
              <a:rPr lang="en-US" dirty="0" smtClean="0">
                <a:solidFill>
                  <a:srgbClr val="9A4D00"/>
                </a:solidFill>
                <a:latin typeface="Times New Roman" pitchFamily="18" charset="0"/>
                <a:cs typeface="Times New Roman" pitchFamily="18" charset="0"/>
              </a:rPr>
              <a:t/>
            </a:r>
            <a:br>
              <a:rPr lang="en-US" dirty="0" smtClean="0">
                <a:solidFill>
                  <a:srgbClr val="9A4D00"/>
                </a:solidFill>
                <a:latin typeface="Times New Roman" pitchFamily="18" charset="0"/>
                <a:cs typeface="Times New Roman" pitchFamily="18" charset="0"/>
              </a:rPr>
            </a:br>
            <a:endParaRPr lang="en-US" sz="3600" i="1" dirty="0" smtClean="0">
              <a:solidFill>
                <a:srgbClr val="9A4D00"/>
              </a:solidFill>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028700" y="5892800"/>
            <a:ext cx="4800600" cy="1625600"/>
          </a:xfrm>
        </p:spPr>
        <p:txBody>
          <a:bodyPr/>
          <a:lstStyle/>
          <a:p>
            <a:pPr algn="l" eaLnBrk="1" hangingPunct="1"/>
            <a:endParaRPr lang="en-US" sz="1800" dirty="0" smtClean="0">
              <a:solidFill>
                <a:srgbClr val="9A4D00"/>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Galatians 3:1</a:t>
            </a:r>
            <a:endParaRPr lang="en-US" dirty="0"/>
          </a:p>
        </p:txBody>
      </p:sp>
      <p:sp>
        <p:nvSpPr>
          <p:cNvPr id="3" name="Content Placeholder 2"/>
          <p:cNvSpPr>
            <a:spLocks noGrp="1"/>
          </p:cNvSpPr>
          <p:nvPr>
            <p:ph idx="1"/>
          </p:nvPr>
        </p:nvSpPr>
        <p:spPr>
          <a:xfrm>
            <a:off x="342900" y="2819400"/>
            <a:ext cx="6172200" cy="5348819"/>
          </a:xfrm>
        </p:spPr>
        <p:txBody>
          <a:bodyPr/>
          <a:lstStyle/>
          <a:p>
            <a:r>
              <a:rPr lang="en-US" i="1" dirty="0" smtClean="0">
                <a:solidFill>
                  <a:srgbClr val="9A4D00"/>
                </a:solidFill>
                <a:latin typeface="Times New Roman" pitchFamily="18" charset="0"/>
                <a:cs typeface="Times New Roman" pitchFamily="18" charset="0"/>
              </a:rPr>
              <a:t>O foolish Galatians, who hath bewitched you, that ye should not obey the truth, before whose eyes Jesus Christ hath been evidently set forth, crucified among you?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Galatians 4:14-16</a:t>
            </a:r>
            <a:endParaRPr lang="en-US" dirty="0"/>
          </a:p>
        </p:txBody>
      </p:sp>
      <p:sp>
        <p:nvSpPr>
          <p:cNvPr id="3" name="Content Placeholder 2"/>
          <p:cNvSpPr>
            <a:spLocks noGrp="1"/>
          </p:cNvSpPr>
          <p:nvPr>
            <p:ph idx="1"/>
          </p:nvPr>
        </p:nvSpPr>
        <p:spPr>
          <a:xfrm>
            <a:off x="342900" y="2590800"/>
            <a:ext cx="6172200" cy="5577419"/>
          </a:xfrm>
        </p:spPr>
        <p:txBody>
          <a:bodyPr/>
          <a:lstStyle/>
          <a:p>
            <a:r>
              <a:rPr lang="en-US" sz="2800" i="1" dirty="0" smtClean="0">
                <a:solidFill>
                  <a:srgbClr val="9A4D00"/>
                </a:solidFill>
                <a:latin typeface="Times New Roman" pitchFamily="18" charset="0"/>
                <a:cs typeface="Times New Roman" pitchFamily="18" charset="0"/>
              </a:rPr>
              <a:t>And my temptation which was in my flesh ye despised not, nor rejected; but received me as an angel of God, [even] as Christ Jesus. </a:t>
            </a:r>
          </a:p>
          <a:p>
            <a:r>
              <a:rPr lang="en-US" sz="2800" i="1" dirty="0" smtClean="0">
                <a:solidFill>
                  <a:srgbClr val="9A4D00"/>
                </a:solidFill>
                <a:latin typeface="Times New Roman" pitchFamily="18" charset="0"/>
                <a:cs typeface="Times New Roman" pitchFamily="18" charset="0"/>
              </a:rPr>
              <a:t>Where is then the blessedness ye </a:t>
            </a:r>
            <a:r>
              <a:rPr lang="en-US" sz="2800" i="1" dirty="0" err="1" smtClean="0">
                <a:solidFill>
                  <a:srgbClr val="9A4D00"/>
                </a:solidFill>
                <a:latin typeface="Times New Roman" pitchFamily="18" charset="0"/>
                <a:cs typeface="Times New Roman" pitchFamily="18" charset="0"/>
              </a:rPr>
              <a:t>spake</a:t>
            </a:r>
            <a:r>
              <a:rPr lang="en-US" sz="2800" i="1" dirty="0" smtClean="0">
                <a:solidFill>
                  <a:srgbClr val="9A4D00"/>
                </a:solidFill>
                <a:latin typeface="Times New Roman" pitchFamily="18" charset="0"/>
                <a:cs typeface="Times New Roman" pitchFamily="18" charset="0"/>
              </a:rPr>
              <a:t> of? for I bear you record, that, if [it had been] possible, ye would have plucked out your own eyes, and have given them to me. </a:t>
            </a:r>
          </a:p>
          <a:p>
            <a:r>
              <a:rPr lang="en-US" sz="2800" i="1" dirty="0" smtClean="0">
                <a:solidFill>
                  <a:srgbClr val="9A4D00"/>
                </a:solidFill>
                <a:latin typeface="Times New Roman" pitchFamily="18" charset="0"/>
                <a:cs typeface="Times New Roman" pitchFamily="18" charset="0"/>
              </a:rPr>
              <a:t>Am I therefore become your enemy, because I tell you the truth?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005416"/>
          </a:xfrm>
        </p:spPr>
        <p:txBody>
          <a:bodyPr/>
          <a:lstStyle/>
          <a:p>
            <a:r>
              <a:rPr lang="en-US" i="1" dirty="0" smtClean="0">
                <a:solidFill>
                  <a:srgbClr val="9A4D00"/>
                </a:solidFill>
                <a:latin typeface="Times New Roman" pitchFamily="18" charset="0"/>
                <a:cs typeface="Times New Roman" pitchFamily="18" charset="0"/>
              </a:rPr>
              <a:t>Ephesians 1:3-14</a:t>
            </a:r>
            <a:endParaRPr lang="en-US" dirty="0"/>
          </a:p>
        </p:txBody>
      </p:sp>
      <p:sp>
        <p:nvSpPr>
          <p:cNvPr id="3" name="Content Placeholder 2"/>
          <p:cNvSpPr>
            <a:spLocks noGrp="1"/>
          </p:cNvSpPr>
          <p:nvPr>
            <p:ph idx="1"/>
          </p:nvPr>
        </p:nvSpPr>
        <p:spPr>
          <a:xfrm>
            <a:off x="342900" y="1752602"/>
            <a:ext cx="6172200" cy="6629399"/>
          </a:xfrm>
        </p:spPr>
        <p:txBody>
          <a:bodyPr/>
          <a:lstStyle/>
          <a:p>
            <a:r>
              <a:rPr lang="en-US" sz="2000" i="1" dirty="0" smtClean="0">
                <a:solidFill>
                  <a:srgbClr val="9A4D00"/>
                </a:solidFill>
                <a:latin typeface="Times New Roman" pitchFamily="18" charset="0"/>
                <a:cs typeface="Times New Roman" pitchFamily="18" charset="0"/>
              </a:rPr>
              <a:t>Blessed [be] the God and Father of our Lord Jesus Christ, who hath blessed us with all spiritual blessings in heavenly [places] in Christ: </a:t>
            </a:r>
          </a:p>
          <a:p>
            <a:r>
              <a:rPr lang="en-US" sz="2000" i="1" dirty="0" smtClean="0">
                <a:solidFill>
                  <a:srgbClr val="9A4D00"/>
                </a:solidFill>
                <a:latin typeface="Times New Roman" pitchFamily="18" charset="0"/>
                <a:cs typeface="Times New Roman" pitchFamily="18" charset="0"/>
              </a:rPr>
              <a:t>According as he hath chosen us in him before the foundation of the world, that we should be holy and without blame before him in love: </a:t>
            </a:r>
          </a:p>
          <a:p>
            <a:r>
              <a:rPr lang="en-US" sz="2000" i="1" dirty="0" smtClean="0">
                <a:solidFill>
                  <a:srgbClr val="9A4D00"/>
                </a:solidFill>
                <a:latin typeface="Times New Roman" pitchFamily="18" charset="0"/>
                <a:cs typeface="Times New Roman" pitchFamily="18" charset="0"/>
              </a:rPr>
              <a:t>Having predestinated us unto the adoption of children by Jesus Christ to himself, according to the good pleasure of his will, </a:t>
            </a:r>
          </a:p>
          <a:p>
            <a:r>
              <a:rPr lang="en-US" sz="2000" i="1" dirty="0" smtClean="0">
                <a:solidFill>
                  <a:srgbClr val="9A4D00"/>
                </a:solidFill>
                <a:latin typeface="Times New Roman" pitchFamily="18" charset="0"/>
                <a:cs typeface="Times New Roman" pitchFamily="18" charset="0"/>
              </a:rPr>
              <a:t>To the praise of the glory of his grace, wherein he hath made us accepted in the beloved. </a:t>
            </a:r>
          </a:p>
          <a:p>
            <a:r>
              <a:rPr lang="en-US" sz="2000" i="1" dirty="0" smtClean="0">
                <a:solidFill>
                  <a:srgbClr val="9A4D00"/>
                </a:solidFill>
                <a:latin typeface="Times New Roman" pitchFamily="18" charset="0"/>
                <a:cs typeface="Times New Roman" pitchFamily="18" charset="0"/>
              </a:rPr>
              <a:t>In whom we have redemption through his blood, the forgiveness of sins, according to the riches of his grace; </a:t>
            </a:r>
          </a:p>
          <a:p>
            <a:r>
              <a:rPr lang="en-US" sz="2000" i="1" dirty="0" smtClean="0">
                <a:solidFill>
                  <a:srgbClr val="9A4D00"/>
                </a:solidFill>
                <a:latin typeface="Times New Roman" pitchFamily="18" charset="0"/>
                <a:cs typeface="Times New Roman" pitchFamily="18" charset="0"/>
              </a:rPr>
              <a:t>Wherein he hath abounded toward us in all wisdom and prudence; </a:t>
            </a:r>
          </a:p>
          <a:p>
            <a:r>
              <a:rPr lang="en-US" sz="2000" i="1" dirty="0" smtClean="0">
                <a:solidFill>
                  <a:srgbClr val="9A4D00"/>
                </a:solidFill>
                <a:latin typeface="Times New Roman" pitchFamily="18" charset="0"/>
                <a:cs typeface="Times New Roman" pitchFamily="18" charset="0"/>
              </a:rPr>
              <a:t>Having made known unto us the mystery of his will, according to his good pleasure which he hath purposed in himself: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Ephesians 1:3-14 cont.</a:t>
            </a:r>
            <a:endParaRPr lang="en-US" dirty="0"/>
          </a:p>
        </p:txBody>
      </p:sp>
      <p:sp>
        <p:nvSpPr>
          <p:cNvPr id="3" name="Content Placeholder 2"/>
          <p:cNvSpPr>
            <a:spLocks noGrp="1"/>
          </p:cNvSpPr>
          <p:nvPr>
            <p:ph idx="1"/>
          </p:nvPr>
        </p:nvSpPr>
        <p:spPr/>
        <p:txBody>
          <a:bodyPr/>
          <a:lstStyle/>
          <a:p>
            <a:r>
              <a:rPr lang="en-US" sz="2200" i="1" dirty="0" smtClean="0">
                <a:solidFill>
                  <a:srgbClr val="9A4D00"/>
                </a:solidFill>
                <a:latin typeface="Times New Roman" pitchFamily="18" charset="0"/>
                <a:cs typeface="Times New Roman" pitchFamily="18" charset="0"/>
              </a:rPr>
              <a:t>That in the dispensation of the </a:t>
            </a:r>
            <a:r>
              <a:rPr lang="en-US" sz="2200" i="1" dirty="0" err="1" smtClean="0">
                <a:solidFill>
                  <a:srgbClr val="9A4D00"/>
                </a:solidFill>
                <a:latin typeface="Times New Roman" pitchFamily="18" charset="0"/>
                <a:cs typeface="Times New Roman" pitchFamily="18" charset="0"/>
              </a:rPr>
              <a:t>fulness</a:t>
            </a:r>
            <a:r>
              <a:rPr lang="en-US" sz="2200" i="1" dirty="0" smtClean="0">
                <a:solidFill>
                  <a:srgbClr val="9A4D00"/>
                </a:solidFill>
                <a:latin typeface="Times New Roman" pitchFamily="18" charset="0"/>
                <a:cs typeface="Times New Roman" pitchFamily="18" charset="0"/>
              </a:rPr>
              <a:t> of times he might gather together in one all things in Christ, both which are in heaven, and which are on earth; [even] in him: </a:t>
            </a:r>
          </a:p>
          <a:p>
            <a:r>
              <a:rPr lang="en-US" sz="2200" i="1" dirty="0" smtClean="0">
                <a:solidFill>
                  <a:srgbClr val="9A4D00"/>
                </a:solidFill>
                <a:latin typeface="Times New Roman" pitchFamily="18" charset="0"/>
                <a:cs typeface="Times New Roman" pitchFamily="18" charset="0"/>
              </a:rPr>
              <a:t>In whom also we have obtained an inheritance, being predestinated according to the purpose of him who </a:t>
            </a:r>
            <a:r>
              <a:rPr lang="en-US" sz="2200" i="1" dirty="0" err="1" smtClean="0">
                <a:solidFill>
                  <a:srgbClr val="9A4D00"/>
                </a:solidFill>
                <a:latin typeface="Times New Roman" pitchFamily="18" charset="0"/>
                <a:cs typeface="Times New Roman" pitchFamily="18" charset="0"/>
              </a:rPr>
              <a:t>worketh</a:t>
            </a:r>
            <a:r>
              <a:rPr lang="en-US" sz="2200" i="1" dirty="0" smtClean="0">
                <a:solidFill>
                  <a:srgbClr val="9A4D00"/>
                </a:solidFill>
                <a:latin typeface="Times New Roman" pitchFamily="18" charset="0"/>
                <a:cs typeface="Times New Roman" pitchFamily="18" charset="0"/>
              </a:rPr>
              <a:t> all things after the counsel of his own will: </a:t>
            </a:r>
          </a:p>
          <a:p>
            <a:r>
              <a:rPr lang="en-US" sz="2200" i="1" dirty="0" smtClean="0">
                <a:solidFill>
                  <a:srgbClr val="9A4D00"/>
                </a:solidFill>
                <a:latin typeface="Times New Roman" pitchFamily="18" charset="0"/>
                <a:cs typeface="Times New Roman" pitchFamily="18" charset="0"/>
              </a:rPr>
              <a:t>That we should be to the praise of his glory, who first trusted in Christ. </a:t>
            </a:r>
          </a:p>
          <a:p>
            <a:r>
              <a:rPr lang="en-US" sz="2200" i="1" dirty="0" smtClean="0">
                <a:solidFill>
                  <a:srgbClr val="9A4D00"/>
                </a:solidFill>
                <a:latin typeface="Times New Roman" pitchFamily="18" charset="0"/>
                <a:cs typeface="Times New Roman" pitchFamily="18" charset="0"/>
              </a:rPr>
              <a:t>In whom ye also [trusted], after that ye heard the word of truth, the gospel of your salvation: in whom also after that ye believed, ye were sealed with that holy Spirit of promise, </a:t>
            </a:r>
          </a:p>
          <a:p>
            <a:r>
              <a:rPr lang="en-US" sz="2200" i="1" dirty="0" smtClean="0">
                <a:solidFill>
                  <a:srgbClr val="9A4D00"/>
                </a:solidFill>
                <a:latin typeface="Times New Roman" pitchFamily="18" charset="0"/>
                <a:cs typeface="Times New Roman" pitchFamily="18" charset="0"/>
              </a:rPr>
              <a:t>Which is the earnest of our inheritance until the redemption of the purchased possession, unto the praise of his glory.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081616"/>
          </a:xfrm>
        </p:spPr>
        <p:txBody>
          <a:bodyPr/>
          <a:lstStyle/>
          <a:p>
            <a:r>
              <a:rPr lang="en-US" i="1" dirty="0" smtClean="0">
                <a:solidFill>
                  <a:srgbClr val="9A4D00"/>
                </a:solidFill>
                <a:latin typeface="Times New Roman" pitchFamily="18" charset="0"/>
                <a:cs typeface="Times New Roman" pitchFamily="18" charset="0"/>
              </a:rPr>
              <a:t>Ephesians 4:10-16</a:t>
            </a:r>
            <a:endParaRPr lang="en-US" dirty="0"/>
          </a:p>
        </p:txBody>
      </p:sp>
      <p:sp>
        <p:nvSpPr>
          <p:cNvPr id="3" name="Content Placeholder 2"/>
          <p:cNvSpPr>
            <a:spLocks noGrp="1"/>
          </p:cNvSpPr>
          <p:nvPr>
            <p:ph idx="1"/>
          </p:nvPr>
        </p:nvSpPr>
        <p:spPr>
          <a:xfrm>
            <a:off x="342900" y="1371600"/>
            <a:ext cx="6172200" cy="7391400"/>
          </a:xfrm>
        </p:spPr>
        <p:txBody>
          <a:bodyPr/>
          <a:lstStyle/>
          <a:p>
            <a:pPr>
              <a:lnSpc>
                <a:spcPct val="90000"/>
              </a:lnSpc>
            </a:pPr>
            <a:r>
              <a:rPr lang="en-US" sz="2200" i="1" dirty="0" smtClean="0">
                <a:solidFill>
                  <a:srgbClr val="9A4D00"/>
                </a:solidFill>
                <a:latin typeface="Times New Roman" pitchFamily="18" charset="0"/>
                <a:cs typeface="Times New Roman" pitchFamily="18" charset="0"/>
              </a:rPr>
              <a:t>He that descended is the same also that ascended up far above all heavens, that he might fill all things.) </a:t>
            </a:r>
          </a:p>
          <a:p>
            <a:pPr>
              <a:lnSpc>
                <a:spcPct val="90000"/>
              </a:lnSpc>
            </a:pPr>
            <a:r>
              <a:rPr lang="en-US" sz="2200" i="1" dirty="0" smtClean="0">
                <a:solidFill>
                  <a:srgbClr val="9A4D00"/>
                </a:solidFill>
                <a:latin typeface="Times New Roman" pitchFamily="18" charset="0"/>
                <a:cs typeface="Times New Roman" pitchFamily="18" charset="0"/>
              </a:rPr>
              <a:t>And he gave some, apostles; and some, prophets; and some, evangelists; and some, pastors and teachers; </a:t>
            </a:r>
          </a:p>
          <a:p>
            <a:pPr>
              <a:lnSpc>
                <a:spcPct val="90000"/>
              </a:lnSpc>
            </a:pPr>
            <a:r>
              <a:rPr lang="en-US" sz="2200" i="1" dirty="0" smtClean="0">
                <a:solidFill>
                  <a:srgbClr val="9A4D00"/>
                </a:solidFill>
                <a:latin typeface="Times New Roman" pitchFamily="18" charset="0"/>
                <a:cs typeface="Times New Roman" pitchFamily="18" charset="0"/>
              </a:rPr>
              <a:t>For the perfecting of the saints, for the work of the ministry, for the edifying of the body of Christ: </a:t>
            </a:r>
          </a:p>
          <a:p>
            <a:pPr>
              <a:lnSpc>
                <a:spcPct val="90000"/>
              </a:lnSpc>
            </a:pPr>
            <a:r>
              <a:rPr lang="en-US" sz="2200" i="1" dirty="0" smtClean="0">
                <a:solidFill>
                  <a:srgbClr val="9A4D00"/>
                </a:solidFill>
                <a:latin typeface="Times New Roman" pitchFamily="18" charset="0"/>
                <a:cs typeface="Times New Roman" pitchFamily="18" charset="0"/>
              </a:rPr>
              <a:t>Till we all come in the unity of the faith, and of the knowledge of the Son of God, unto a perfect man, unto the measure of the stature of the </a:t>
            </a:r>
            <a:r>
              <a:rPr lang="en-US" sz="2200" i="1" dirty="0" err="1" smtClean="0">
                <a:solidFill>
                  <a:srgbClr val="9A4D00"/>
                </a:solidFill>
                <a:latin typeface="Times New Roman" pitchFamily="18" charset="0"/>
                <a:cs typeface="Times New Roman" pitchFamily="18" charset="0"/>
              </a:rPr>
              <a:t>fulness</a:t>
            </a:r>
            <a:r>
              <a:rPr lang="en-US" sz="2200" i="1" dirty="0" smtClean="0">
                <a:solidFill>
                  <a:srgbClr val="9A4D00"/>
                </a:solidFill>
                <a:latin typeface="Times New Roman" pitchFamily="18" charset="0"/>
                <a:cs typeface="Times New Roman" pitchFamily="18" charset="0"/>
              </a:rPr>
              <a:t> of Christ: </a:t>
            </a:r>
          </a:p>
          <a:p>
            <a:pPr>
              <a:lnSpc>
                <a:spcPct val="90000"/>
              </a:lnSpc>
            </a:pPr>
            <a:r>
              <a:rPr lang="en-US" sz="2200" i="1" dirty="0" smtClean="0">
                <a:solidFill>
                  <a:srgbClr val="9A4D00"/>
                </a:solidFill>
                <a:latin typeface="Times New Roman" pitchFamily="18" charset="0"/>
                <a:cs typeface="Times New Roman" pitchFamily="18" charset="0"/>
              </a:rPr>
              <a:t>That we [henceforth] be no more children, tossed to and fro, and carried about with every wind of doctrine, by the sleight of men, [and] cunning craftiness, whereby they lie in wait to deceive; </a:t>
            </a:r>
          </a:p>
          <a:p>
            <a:pPr>
              <a:lnSpc>
                <a:spcPct val="90000"/>
              </a:lnSpc>
            </a:pPr>
            <a:r>
              <a:rPr lang="en-US" sz="2200" i="1" dirty="0" smtClean="0">
                <a:solidFill>
                  <a:srgbClr val="9A4D00"/>
                </a:solidFill>
                <a:latin typeface="Times New Roman" pitchFamily="18" charset="0"/>
                <a:cs typeface="Times New Roman" pitchFamily="18" charset="0"/>
              </a:rPr>
              <a:t>But speaking the truth in love, may grow up into him in all things, which is the head, [even] Christ: </a:t>
            </a:r>
          </a:p>
          <a:p>
            <a:pPr>
              <a:lnSpc>
                <a:spcPct val="90000"/>
              </a:lnSpc>
            </a:pPr>
            <a:r>
              <a:rPr lang="en-US" sz="2200" i="1" dirty="0" smtClean="0">
                <a:solidFill>
                  <a:srgbClr val="9A4D00"/>
                </a:solidFill>
                <a:latin typeface="Times New Roman" pitchFamily="18" charset="0"/>
                <a:cs typeface="Times New Roman" pitchFamily="18" charset="0"/>
              </a:rPr>
              <a:t>From whom the whole body fitly joined together and compacted by that which every joint </a:t>
            </a:r>
            <a:r>
              <a:rPr lang="en-US" sz="2200" i="1" dirty="0" err="1" smtClean="0">
                <a:solidFill>
                  <a:srgbClr val="9A4D00"/>
                </a:solidFill>
                <a:latin typeface="Times New Roman" pitchFamily="18" charset="0"/>
                <a:cs typeface="Times New Roman" pitchFamily="18" charset="0"/>
              </a:rPr>
              <a:t>supplieth</a:t>
            </a:r>
            <a:r>
              <a:rPr lang="en-US" sz="2200" i="1" dirty="0" smtClean="0">
                <a:solidFill>
                  <a:srgbClr val="9A4D00"/>
                </a:solidFill>
                <a:latin typeface="Times New Roman" pitchFamily="18" charset="0"/>
                <a:cs typeface="Times New Roman" pitchFamily="18" charset="0"/>
              </a:rPr>
              <a:t>, according to the effectual working in the measure of every part, </a:t>
            </a:r>
            <a:r>
              <a:rPr lang="en-US" sz="2200" i="1" dirty="0" err="1" smtClean="0">
                <a:solidFill>
                  <a:srgbClr val="9A4D00"/>
                </a:solidFill>
                <a:latin typeface="Times New Roman" pitchFamily="18" charset="0"/>
                <a:cs typeface="Times New Roman" pitchFamily="18" charset="0"/>
              </a:rPr>
              <a:t>maketh</a:t>
            </a:r>
            <a:r>
              <a:rPr lang="en-US" sz="2200" i="1" dirty="0" smtClean="0">
                <a:solidFill>
                  <a:srgbClr val="9A4D00"/>
                </a:solidFill>
                <a:latin typeface="Times New Roman" pitchFamily="18" charset="0"/>
                <a:cs typeface="Times New Roman" pitchFamily="18" charset="0"/>
              </a:rPr>
              <a:t> increase of the body unto the edifying of itself in love.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929216"/>
          </a:xfrm>
        </p:spPr>
        <p:txBody>
          <a:bodyPr/>
          <a:lstStyle/>
          <a:p>
            <a:r>
              <a:rPr lang="en-US" i="1" dirty="0" smtClean="0">
                <a:solidFill>
                  <a:srgbClr val="9A4D00"/>
                </a:solidFill>
                <a:latin typeface="Times New Roman" pitchFamily="18" charset="0"/>
                <a:cs typeface="Times New Roman" pitchFamily="18" charset="0"/>
              </a:rPr>
              <a:t>Ephesians 4:17 - 24</a:t>
            </a:r>
            <a:endParaRPr lang="en-US" i="1" dirty="0"/>
          </a:p>
        </p:txBody>
      </p:sp>
      <p:sp>
        <p:nvSpPr>
          <p:cNvPr id="3" name="Content Placeholder 2"/>
          <p:cNvSpPr>
            <a:spLocks noGrp="1"/>
          </p:cNvSpPr>
          <p:nvPr>
            <p:ph idx="1"/>
          </p:nvPr>
        </p:nvSpPr>
        <p:spPr>
          <a:xfrm>
            <a:off x="342900" y="1600201"/>
            <a:ext cx="6172200" cy="6858001"/>
          </a:xfrm>
        </p:spPr>
        <p:txBody>
          <a:bodyPr/>
          <a:lstStyle/>
          <a:p>
            <a:r>
              <a:rPr lang="en-US" sz="2200" i="1" dirty="0" smtClean="0">
                <a:solidFill>
                  <a:srgbClr val="9A4D00"/>
                </a:solidFill>
                <a:latin typeface="Times New Roman" pitchFamily="18" charset="0"/>
                <a:cs typeface="Times New Roman" pitchFamily="18" charset="0"/>
              </a:rPr>
              <a:t>This I say therefore, and testify in the Lord, that ye henceforth walk not as other Gentiles walk, in the vanity of their mind, </a:t>
            </a:r>
          </a:p>
          <a:p>
            <a:r>
              <a:rPr lang="en-US" sz="2200" i="1" dirty="0" smtClean="0">
                <a:solidFill>
                  <a:srgbClr val="9A4D00"/>
                </a:solidFill>
                <a:latin typeface="Times New Roman" pitchFamily="18" charset="0"/>
                <a:cs typeface="Times New Roman" pitchFamily="18" charset="0"/>
              </a:rPr>
              <a:t>Having the understanding darkened, being alienated from the life of God through the ignorance that is in them, because of the blindness of their heart: </a:t>
            </a:r>
          </a:p>
          <a:p>
            <a:r>
              <a:rPr lang="en-US" sz="2200" i="1" dirty="0" smtClean="0">
                <a:solidFill>
                  <a:srgbClr val="9A4D00"/>
                </a:solidFill>
                <a:latin typeface="Times New Roman" pitchFamily="18" charset="0"/>
                <a:cs typeface="Times New Roman" pitchFamily="18" charset="0"/>
              </a:rPr>
              <a:t>Who being past feeling have given themselves over unto lasciviousness, to work all uncleanness with greediness. </a:t>
            </a:r>
          </a:p>
          <a:p>
            <a:r>
              <a:rPr lang="en-US" sz="2200" i="1" dirty="0" smtClean="0">
                <a:solidFill>
                  <a:srgbClr val="9A4D00"/>
                </a:solidFill>
                <a:latin typeface="Times New Roman" pitchFamily="18" charset="0"/>
                <a:cs typeface="Times New Roman" pitchFamily="18" charset="0"/>
              </a:rPr>
              <a:t>But ye have not so learned Christ; </a:t>
            </a:r>
          </a:p>
          <a:p>
            <a:r>
              <a:rPr lang="en-US" sz="2200" i="1" dirty="0" smtClean="0">
                <a:solidFill>
                  <a:srgbClr val="9A4D00"/>
                </a:solidFill>
                <a:latin typeface="Times New Roman" pitchFamily="18" charset="0"/>
                <a:cs typeface="Times New Roman" pitchFamily="18" charset="0"/>
              </a:rPr>
              <a:t>If so be that ye have heard him, and have been taught by him, as the truth is in Jesus: </a:t>
            </a:r>
          </a:p>
          <a:p>
            <a:r>
              <a:rPr lang="en-US" sz="2200" i="1" dirty="0" smtClean="0">
                <a:solidFill>
                  <a:srgbClr val="9A4D00"/>
                </a:solidFill>
                <a:latin typeface="Times New Roman" pitchFamily="18" charset="0"/>
                <a:cs typeface="Times New Roman" pitchFamily="18" charset="0"/>
              </a:rPr>
              <a:t>That ye put off concerning the former conversation the old man, which is corrupt according to the deceitful lusts; </a:t>
            </a:r>
          </a:p>
          <a:p>
            <a:r>
              <a:rPr lang="en-US" sz="2200" i="1" dirty="0" smtClean="0">
                <a:solidFill>
                  <a:srgbClr val="9A4D00"/>
                </a:solidFill>
                <a:latin typeface="Times New Roman" pitchFamily="18" charset="0"/>
                <a:cs typeface="Times New Roman" pitchFamily="18" charset="0"/>
              </a:rPr>
              <a:t>And be renewed in the spirit of your mind; </a:t>
            </a:r>
          </a:p>
          <a:p>
            <a:r>
              <a:rPr lang="en-US" sz="2200" i="1" dirty="0" smtClean="0">
                <a:solidFill>
                  <a:srgbClr val="9A4D00"/>
                </a:solidFill>
                <a:latin typeface="Times New Roman" pitchFamily="18" charset="0"/>
                <a:cs typeface="Times New Roman" pitchFamily="18" charset="0"/>
              </a:rPr>
              <a:t>And that ye put on the new man, which after God is created in righteousness and true holiness.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Ephesians 6:13-14</a:t>
            </a:r>
            <a:endParaRPr lang="en-US" dirty="0"/>
          </a:p>
        </p:txBody>
      </p:sp>
      <p:sp>
        <p:nvSpPr>
          <p:cNvPr id="3" name="Content Placeholder 2"/>
          <p:cNvSpPr>
            <a:spLocks noGrp="1"/>
          </p:cNvSpPr>
          <p:nvPr>
            <p:ph idx="1"/>
          </p:nvPr>
        </p:nvSpPr>
        <p:spPr>
          <a:xfrm>
            <a:off x="342900" y="2590800"/>
            <a:ext cx="6172200" cy="5577419"/>
          </a:xfrm>
        </p:spPr>
        <p:txBody>
          <a:bodyPr/>
          <a:lstStyle/>
          <a:p>
            <a:r>
              <a:rPr lang="en-US" i="1" dirty="0" smtClean="0">
                <a:solidFill>
                  <a:srgbClr val="9A4D00"/>
                </a:solidFill>
                <a:latin typeface="Times New Roman" pitchFamily="18" charset="0"/>
                <a:cs typeface="Times New Roman" pitchFamily="18" charset="0"/>
              </a:rPr>
              <a:t>Wherefore take unto you the whole </a:t>
            </a:r>
            <a:r>
              <a:rPr lang="en-US" i="1" dirty="0" err="1" smtClean="0">
                <a:solidFill>
                  <a:srgbClr val="9A4D00"/>
                </a:solidFill>
                <a:latin typeface="Times New Roman" pitchFamily="18" charset="0"/>
                <a:cs typeface="Times New Roman" pitchFamily="18" charset="0"/>
              </a:rPr>
              <a:t>armour</a:t>
            </a:r>
            <a:r>
              <a:rPr lang="en-US" i="1" dirty="0" smtClean="0">
                <a:solidFill>
                  <a:srgbClr val="9A4D00"/>
                </a:solidFill>
                <a:latin typeface="Times New Roman" pitchFamily="18" charset="0"/>
                <a:cs typeface="Times New Roman" pitchFamily="18" charset="0"/>
              </a:rPr>
              <a:t> of God, that ye may be able to withstand in the evil day, and having done all, to stand. </a:t>
            </a:r>
          </a:p>
          <a:p>
            <a:r>
              <a:rPr lang="en-US" i="1" dirty="0" smtClean="0">
                <a:solidFill>
                  <a:srgbClr val="9A4D00"/>
                </a:solidFill>
                <a:latin typeface="Times New Roman" pitchFamily="18" charset="0"/>
                <a:cs typeface="Times New Roman" pitchFamily="18" charset="0"/>
              </a:rPr>
              <a:t>Stand therefore, having your loins girt about with truth, and having on the breastplate of righteousness;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 Thessalonians 2:11-13</a:t>
            </a:r>
            <a:endParaRPr lang="en-US" dirty="0"/>
          </a:p>
        </p:txBody>
      </p:sp>
      <p:sp>
        <p:nvSpPr>
          <p:cNvPr id="3" name="Content Placeholder 2"/>
          <p:cNvSpPr>
            <a:spLocks noGrp="1"/>
          </p:cNvSpPr>
          <p:nvPr>
            <p:ph idx="1"/>
          </p:nvPr>
        </p:nvSpPr>
        <p:spPr/>
        <p:txBody>
          <a:bodyPr/>
          <a:lstStyle/>
          <a:p>
            <a:r>
              <a:rPr lang="en-US" sz="2800" i="1" dirty="0" smtClean="0">
                <a:solidFill>
                  <a:srgbClr val="9A4D00"/>
                </a:solidFill>
                <a:latin typeface="Times New Roman" pitchFamily="18" charset="0"/>
                <a:cs typeface="Times New Roman" pitchFamily="18" charset="0"/>
              </a:rPr>
              <a:t>As ye know how we exhorted and comforted and charged every one of you, as a father [doth] his children, </a:t>
            </a:r>
          </a:p>
          <a:p>
            <a:r>
              <a:rPr lang="en-US" sz="2800" i="1" dirty="0" smtClean="0">
                <a:solidFill>
                  <a:srgbClr val="9A4D00"/>
                </a:solidFill>
                <a:latin typeface="Times New Roman" pitchFamily="18" charset="0"/>
                <a:cs typeface="Times New Roman" pitchFamily="18" charset="0"/>
              </a:rPr>
              <a:t>That ye would walk worthy of God, who hath called you unto his kingdom and glory. </a:t>
            </a:r>
          </a:p>
          <a:p>
            <a:r>
              <a:rPr lang="en-US" sz="2800" i="1" dirty="0" smtClean="0">
                <a:solidFill>
                  <a:srgbClr val="9A4D00"/>
                </a:solidFill>
                <a:latin typeface="Times New Roman" pitchFamily="18" charset="0"/>
                <a:cs typeface="Times New Roman" pitchFamily="18" charset="0"/>
              </a:rPr>
              <a:t>For this cause also thank we God without ceasing, because, when ye received the word of God which ye heard of us, ye received [it] not [as] the word of men, but as it is in truth, the word of God, which effectually </a:t>
            </a:r>
            <a:r>
              <a:rPr lang="en-US" sz="2800" i="1" dirty="0" err="1" smtClean="0">
                <a:solidFill>
                  <a:srgbClr val="9A4D00"/>
                </a:solidFill>
                <a:latin typeface="Times New Roman" pitchFamily="18" charset="0"/>
                <a:cs typeface="Times New Roman" pitchFamily="18" charset="0"/>
              </a:rPr>
              <a:t>worketh</a:t>
            </a:r>
            <a:r>
              <a:rPr lang="en-US" sz="2800" i="1" dirty="0" smtClean="0">
                <a:solidFill>
                  <a:srgbClr val="9A4D00"/>
                </a:solidFill>
                <a:latin typeface="Times New Roman" pitchFamily="18" charset="0"/>
                <a:cs typeface="Times New Roman" pitchFamily="18" charset="0"/>
              </a:rPr>
              <a:t> also in you that believe.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234016"/>
          </a:xfrm>
        </p:spPr>
        <p:txBody>
          <a:bodyPr/>
          <a:lstStyle/>
          <a:p>
            <a:r>
              <a:rPr lang="en-US" i="1" dirty="0" smtClean="0">
                <a:solidFill>
                  <a:srgbClr val="9A4D00"/>
                </a:solidFill>
                <a:latin typeface="Times New Roman" pitchFamily="18" charset="0"/>
                <a:cs typeface="Times New Roman" pitchFamily="18" charset="0"/>
              </a:rPr>
              <a:t>II Thessalonians 2:8-12</a:t>
            </a:r>
            <a:endParaRPr lang="en-US" dirty="0"/>
          </a:p>
        </p:txBody>
      </p:sp>
      <p:sp>
        <p:nvSpPr>
          <p:cNvPr id="3" name="Content Placeholder 2"/>
          <p:cNvSpPr>
            <a:spLocks noGrp="1"/>
          </p:cNvSpPr>
          <p:nvPr>
            <p:ph idx="1"/>
          </p:nvPr>
        </p:nvSpPr>
        <p:spPr>
          <a:xfrm>
            <a:off x="342900" y="1905001"/>
            <a:ext cx="6172200" cy="6553200"/>
          </a:xfrm>
        </p:spPr>
        <p:txBody>
          <a:bodyPr/>
          <a:lstStyle/>
          <a:p>
            <a:r>
              <a:rPr lang="en-US" sz="2400" i="1" dirty="0" smtClean="0">
                <a:solidFill>
                  <a:srgbClr val="9A4D00"/>
                </a:solidFill>
                <a:latin typeface="Times New Roman" pitchFamily="18" charset="0"/>
                <a:cs typeface="Times New Roman" pitchFamily="18" charset="0"/>
              </a:rPr>
              <a:t>And then shall that Wicked be revealed, whom the Lord shall consume with the spirit of his mouth, and shall destroy with the brightness of his coming: </a:t>
            </a:r>
          </a:p>
          <a:p>
            <a:r>
              <a:rPr lang="en-US" sz="2400" i="1" dirty="0" smtClean="0">
                <a:solidFill>
                  <a:srgbClr val="9A4D00"/>
                </a:solidFill>
                <a:latin typeface="Times New Roman" pitchFamily="18" charset="0"/>
                <a:cs typeface="Times New Roman" pitchFamily="18" charset="0"/>
              </a:rPr>
              <a:t>[Even him], whose coming is after the working of Satan with all power and signs and lying wonders, </a:t>
            </a:r>
          </a:p>
          <a:p>
            <a:r>
              <a:rPr lang="en-US" sz="2400" i="1" dirty="0" smtClean="0">
                <a:solidFill>
                  <a:srgbClr val="9A4D00"/>
                </a:solidFill>
                <a:latin typeface="Times New Roman" pitchFamily="18" charset="0"/>
                <a:cs typeface="Times New Roman" pitchFamily="18" charset="0"/>
              </a:rPr>
              <a:t>And with all deceivableness of unrighteousness in them that perish; because they received not the love of the truth, that they might be saved. </a:t>
            </a:r>
          </a:p>
          <a:p>
            <a:r>
              <a:rPr lang="en-US" sz="2400" i="1" dirty="0" smtClean="0">
                <a:solidFill>
                  <a:srgbClr val="9A4D00"/>
                </a:solidFill>
                <a:latin typeface="Times New Roman" pitchFamily="18" charset="0"/>
                <a:cs typeface="Times New Roman" pitchFamily="18" charset="0"/>
              </a:rPr>
              <a:t>And for this cause God shall send them strong delusion, that they should believe a lie: </a:t>
            </a:r>
          </a:p>
          <a:p>
            <a:r>
              <a:rPr lang="en-US" sz="2400" i="1" dirty="0" smtClean="0">
                <a:solidFill>
                  <a:srgbClr val="9A4D00"/>
                </a:solidFill>
                <a:latin typeface="Times New Roman" pitchFamily="18" charset="0"/>
                <a:cs typeface="Times New Roman" pitchFamily="18" charset="0"/>
              </a:rPr>
              <a:t>That they all might be damned who believed not the truth, but had pleasure in unrighteousness.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II Thessalonians 2:13-14</a:t>
            </a:r>
            <a:endParaRPr lang="en-US" dirty="0"/>
          </a:p>
        </p:txBody>
      </p:sp>
      <p:sp>
        <p:nvSpPr>
          <p:cNvPr id="3" name="Content Placeholder 2"/>
          <p:cNvSpPr>
            <a:spLocks noGrp="1"/>
          </p:cNvSpPr>
          <p:nvPr>
            <p:ph idx="1"/>
          </p:nvPr>
        </p:nvSpPr>
        <p:spPr/>
        <p:txBody>
          <a:bodyPr/>
          <a:lstStyle/>
          <a:p>
            <a:r>
              <a:rPr lang="en-US" i="1" dirty="0" smtClean="0">
                <a:solidFill>
                  <a:srgbClr val="9A4D00"/>
                </a:solidFill>
                <a:latin typeface="Times New Roman" pitchFamily="18" charset="0"/>
                <a:cs typeface="Times New Roman" pitchFamily="18" charset="0"/>
              </a:rPr>
              <a:t>But we are bound to give thanks </a:t>
            </a:r>
            <a:r>
              <a:rPr lang="en-US" i="1" dirty="0" err="1" smtClean="0">
                <a:solidFill>
                  <a:srgbClr val="9A4D00"/>
                </a:solidFill>
                <a:latin typeface="Times New Roman" pitchFamily="18" charset="0"/>
                <a:cs typeface="Times New Roman" pitchFamily="18" charset="0"/>
              </a:rPr>
              <a:t>alway</a:t>
            </a:r>
            <a:r>
              <a:rPr lang="en-US" i="1" dirty="0" smtClean="0">
                <a:solidFill>
                  <a:srgbClr val="9A4D00"/>
                </a:solidFill>
                <a:latin typeface="Times New Roman" pitchFamily="18" charset="0"/>
                <a:cs typeface="Times New Roman" pitchFamily="18" charset="0"/>
              </a:rPr>
              <a:t> to God for you, brethren beloved of the Lord, because God hath from the beginning chosen you to salvation through sanctification of the Spirit and belief of the truth: </a:t>
            </a:r>
          </a:p>
          <a:p>
            <a:r>
              <a:rPr lang="en-US" i="1" dirty="0" smtClean="0">
                <a:solidFill>
                  <a:srgbClr val="9A4D00"/>
                </a:solidFill>
                <a:latin typeface="Times New Roman" pitchFamily="18" charset="0"/>
                <a:cs typeface="Times New Roman" pitchFamily="18" charset="0"/>
              </a:rPr>
              <a:t>Whereunto he called you by our gospel, to the obtaining of the glory of our Lord Jesus Christ.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i="1" dirty="0" smtClean="0">
                <a:solidFill>
                  <a:srgbClr val="9A4D00"/>
                </a:solidFill>
                <a:latin typeface="Times New Roman" pitchFamily="18" charset="0"/>
                <a:cs typeface="Times New Roman" pitchFamily="18" charset="0"/>
              </a:rPr>
              <a:t>Put On Whole Armor of God</a:t>
            </a:r>
            <a:endParaRPr lang="en-US" b="1" i="1" dirty="0">
              <a:latin typeface="Times New Roman" pitchFamily="18" charset="0"/>
              <a:cs typeface="Times New Roman" pitchFamily="18" charset="0"/>
            </a:endParaRPr>
          </a:p>
        </p:txBody>
      </p:sp>
      <p:sp>
        <p:nvSpPr>
          <p:cNvPr id="7171" name="Rectangle 3"/>
          <p:cNvSpPr>
            <a:spLocks noGrp="1" noChangeArrowheads="1"/>
          </p:cNvSpPr>
          <p:nvPr>
            <p:ph type="body" idx="1"/>
          </p:nvPr>
        </p:nvSpPr>
        <p:spPr>
          <a:xfrm>
            <a:off x="342900" y="2032002"/>
            <a:ext cx="6172200" cy="6136217"/>
          </a:xfrm>
        </p:spPr>
        <p:txBody>
          <a:bodyPr/>
          <a:lstStyle/>
          <a:p>
            <a:r>
              <a:rPr lang="en-US" sz="2400" i="1" dirty="0">
                <a:solidFill>
                  <a:srgbClr val="9A4D00"/>
                </a:solidFill>
                <a:latin typeface="Times New Roman" pitchFamily="18" charset="0"/>
                <a:cs typeface="Times New Roman" pitchFamily="18" charset="0"/>
              </a:rPr>
              <a:t>Eph 6:10  Finally, my brethren, be strong in the Lord, and in the power of his might. </a:t>
            </a:r>
          </a:p>
          <a:p>
            <a:r>
              <a:rPr lang="en-US" sz="2400" i="1" dirty="0">
                <a:solidFill>
                  <a:srgbClr val="9A4D00"/>
                </a:solidFill>
                <a:latin typeface="Times New Roman" pitchFamily="18" charset="0"/>
                <a:cs typeface="Times New Roman" pitchFamily="18" charset="0"/>
              </a:rPr>
              <a:t>Eph 6:11  Put on the whole </a:t>
            </a:r>
            <a:r>
              <a:rPr lang="en-US" sz="2400" i="1" dirty="0" err="1">
                <a:solidFill>
                  <a:srgbClr val="9A4D00"/>
                </a:solidFill>
                <a:latin typeface="Times New Roman" pitchFamily="18" charset="0"/>
                <a:cs typeface="Times New Roman" pitchFamily="18" charset="0"/>
              </a:rPr>
              <a:t>armour</a:t>
            </a:r>
            <a:r>
              <a:rPr lang="en-US" sz="2400" i="1" dirty="0">
                <a:solidFill>
                  <a:srgbClr val="9A4D00"/>
                </a:solidFill>
                <a:latin typeface="Times New Roman" pitchFamily="18" charset="0"/>
                <a:cs typeface="Times New Roman" pitchFamily="18" charset="0"/>
              </a:rPr>
              <a:t> of God, that ye may be able to stand against the wiles of the devil. </a:t>
            </a:r>
          </a:p>
          <a:p>
            <a:r>
              <a:rPr lang="en-US" sz="2400" i="1" dirty="0">
                <a:solidFill>
                  <a:srgbClr val="9A4D00"/>
                </a:solidFill>
                <a:latin typeface="Times New Roman" pitchFamily="18" charset="0"/>
                <a:cs typeface="Times New Roman" pitchFamily="18" charset="0"/>
              </a:rPr>
              <a:t>Eph 6:12  For we wrestle not against flesh and blood, but against principalities, against powers, against the rulers of the darkness of this world, against spiritual wickedness in high [places]. </a:t>
            </a:r>
          </a:p>
          <a:p>
            <a:r>
              <a:rPr lang="en-US" sz="2400" i="1" dirty="0">
                <a:solidFill>
                  <a:srgbClr val="9A4D00"/>
                </a:solidFill>
                <a:latin typeface="Times New Roman" pitchFamily="18" charset="0"/>
                <a:cs typeface="Times New Roman" pitchFamily="18" charset="0"/>
              </a:rPr>
              <a:t>Eph 6:13  Wherefore take unto you the whole </a:t>
            </a:r>
            <a:r>
              <a:rPr lang="en-US" sz="2400" i="1" dirty="0" err="1">
                <a:solidFill>
                  <a:srgbClr val="9A4D00"/>
                </a:solidFill>
                <a:latin typeface="Times New Roman" pitchFamily="18" charset="0"/>
                <a:cs typeface="Times New Roman" pitchFamily="18" charset="0"/>
              </a:rPr>
              <a:t>armour</a:t>
            </a:r>
            <a:r>
              <a:rPr lang="en-US" sz="2400" i="1" dirty="0">
                <a:solidFill>
                  <a:srgbClr val="9A4D00"/>
                </a:solidFill>
                <a:latin typeface="Times New Roman" pitchFamily="18" charset="0"/>
                <a:cs typeface="Times New Roman" pitchFamily="18" charset="0"/>
              </a:rPr>
              <a:t> of God, that ye may be able to withstand in the evil day, and having done all, to stand.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 Timothy 2:1-6</a:t>
            </a:r>
            <a:endParaRPr lang="en-US" dirty="0"/>
          </a:p>
        </p:txBody>
      </p:sp>
      <p:sp>
        <p:nvSpPr>
          <p:cNvPr id="3" name="Content Placeholder 2"/>
          <p:cNvSpPr>
            <a:spLocks noGrp="1"/>
          </p:cNvSpPr>
          <p:nvPr>
            <p:ph idx="1"/>
          </p:nvPr>
        </p:nvSpPr>
        <p:spPr>
          <a:xfrm>
            <a:off x="342900" y="1981201"/>
            <a:ext cx="6172200" cy="6553200"/>
          </a:xfrm>
        </p:spPr>
        <p:txBody>
          <a:bodyPr/>
          <a:lstStyle/>
          <a:p>
            <a:r>
              <a:rPr lang="en-US" sz="2500" i="1" dirty="0" smtClean="0">
                <a:solidFill>
                  <a:srgbClr val="9A4D00"/>
                </a:solidFill>
                <a:latin typeface="Times New Roman" pitchFamily="18" charset="0"/>
                <a:cs typeface="Times New Roman" pitchFamily="18" charset="0"/>
              </a:rPr>
              <a:t>I exhort therefore, that, first of all, supplications, prayers, intercessions, [and] giving of thanks, be made for all men; </a:t>
            </a:r>
          </a:p>
          <a:p>
            <a:r>
              <a:rPr lang="en-US" sz="2500" i="1" dirty="0" smtClean="0">
                <a:solidFill>
                  <a:srgbClr val="9A4D00"/>
                </a:solidFill>
                <a:latin typeface="Times New Roman" pitchFamily="18" charset="0"/>
                <a:cs typeface="Times New Roman" pitchFamily="18" charset="0"/>
              </a:rPr>
              <a:t>For kings, and [for] all that are in authority; that we may lead a quiet and peaceable life in all godliness and honesty. </a:t>
            </a:r>
          </a:p>
          <a:p>
            <a:r>
              <a:rPr lang="en-US" sz="2500" i="1" dirty="0" smtClean="0">
                <a:solidFill>
                  <a:srgbClr val="9A4D00"/>
                </a:solidFill>
                <a:latin typeface="Times New Roman" pitchFamily="18" charset="0"/>
                <a:cs typeface="Times New Roman" pitchFamily="18" charset="0"/>
              </a:rPr>
              <a:t>For this [is] good and acceptable in the sight of God our </a:t>
            </a:r>
            <a:r>
              <a:rPr lang="en-US" sz="2500" i="1" dirty="0" err="1" smtClean="0">
                <a:solidFill>
                  <a:srgbClr val="9A4D00"/>
                </a:solidFill>
                <a:latin typeface="Times New Roman" pitchFamily="18" charset="0"/>
                <a:cs typeface="Times New Roman" pitchFamily="18" charset="0"/>
              </a:rPr>
              <a:t>Saviour</a:t>
            </a:r>
            <a:r>
              <a:rPr lang="en-US" sz="2500" i="1" dirty="0" smtClean="0">
                <a:solidFill>
                  <a:srgbClr val="9A4D00"/>
                </a:solidFill>
                <a:latin typeface="Times New Roman" pitchFamily="18" charset="0"/>
                <a:cs typeface="Times New Roman" pitchFamily="18" charset="0"/>
              </a:rPr>
              <a:t>; </a:t>
            </a:r>
          </a:p>
          <a:p>
            <a:r>
              <a:rPr lang="en-US" sz="2500" i="1" dirty="0" smtClean="0">
                <a:solidFill>
                  <a:srgbClr val="9A4D00"/>
                </a:solidFill>
                <a:latin typeface="Times New Roman" pitchFamily="18" charset="0"/>
                <a:cs typeface="Times New Roman" pitchFamily="18" charset="0"/>
              </a:rPr>
              <a:t>Who will have all men to be saved, and to come unto the knowledge of the truth. </a:t>
            </a:r>
          </a:p>
          <a:p>
            <a:r>
              <a:rPr lang="en-US" sz="2500" i="1" dirty="0" smtClean="0">
                <a:solidFill>
                  <a:srgbClr val="9A4D00"/>
                </a:solidFill>
                <a:latin typeface="Times New Roman" pitchFamily="18" charset="0"/>
                <a:cs typeface="Times New Roman" pitchFamily="18" charset="0"/>
              </a:rPr>
              <a:t>For [there is] one God, and one mediator between God and men, the man Christ Jesus; </a:t>
            </a:r>
          </a:p>
          <a:p>
            <a:r>
              <a:rPr lang="en-US" sz="2500" i="1" dirty="0" smtClean="0">
                <a:solidFill>
                  <a:srgbClr val="9A4D00"/>
                </a:solidFill>
                <a:latin typeface="Times New Roman" pitchFamily="18" charset="0"/>
                <a:cs typeface="Times New Roman" pitchFamily="18" charset="0"/>
              </a:rPr>
              <a:t>Who gave himself a ransom for all, to be testified in due time.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II Timothy 2:15</a:t>
            </a:r>
            <a:endParaRPr lang="en-US" dirty="0"/>
          </a:p>
        </p:txBody>
      </p:sp>
      <p:sp>
        <p:nvSpPr>
          <p:cNvPr id="3" name="Content Placeholder 2"/>
          <p:cNvSpPr>
            <a:spLocks noGrp="1"/>
          </p:cNvSpPr>
          <p:nvPr>
            <p:ph idx="1"/>
          </p:nvPr>
        </p:nvSpPr>
        <p:spPr>
          <a:xfrm>
            <a:off x="342900" y="2514600"/>
            <a:ext cx="6172200" cy="5653619"/>
          </a:xfrm>
        </p:spPr>
        <p:txBody>
          <a:bodyPr/>
          <a:lstStyle/>
          <a:p>
            <a:r>
              <a:rPr lang="en-US" i="1" dirty="0" smtClean="0">
                <a:solidFill>
                  <a:srgbClr val="9A4D00"/>
                </a:solidFill>
                <a:latin typeface="Times New Roman" pitchFamily="18" charset="0"/>
                <a:cs typeface="Times New Roman" pitchFamily="18" charset="0"/>
              </a:rPr>
              <a:t>Study to </a:t>
            </a:r>
            <a:r>
              <a:rPr lang="en-US" i="1" dirty="0" err="1" smtClean="0">
                <a:solidFill>
                  <a:srgbClr val="9A4D00"/>
                </a:solidFill>
                <a:latin typeface="Times New Roman" pitchFamily="18" charset="0"/>
                <a:cs typeface="Times New Roman" pitchFamily="18" charset="0"/>
              </a:rPr>
              <a:t>shew</a:t>
            </a:r>
            <a:r>
              <a:rPr lang="en-US" i="1" dirty="0" smtClean="0">
                <a:solidFill>
                  <a:srgbClr val="9A4D00"/>
                </a:solidFill>
                <a:latin typeface="Times New Roman" pitchFamily="18" charset="0"/>
                <a:cs typeface="Times New Roman" pitchFamily="18" charset="0"/>
              </a:rPr>
              <a:t> thyself approved unto God, a workman that </a:t>
            </a:r>
            <a:r>
              <a:rPr lang="en-US" i="1" dirty="0" err="1" smtClean="0">
                <a:solidFill>
                  <a:srgbClr val="9A4D00"/>
                </a:solidFill>
                <a:latin typeface="Times New Roman" pitchFamily="18" charset="0"/>
                <a:cs typeface="Times New Roman" pitchFamily="18" charset="0"/>
              </a:rPr>
              <a:t>needeth</a:t>
            </a:r>
            <a:r>
              <a:rPr lang="en-US" i="1" dirty="0" smtClean="0">
                <a:solidFill>
                  <a:srgbClr val="9A4D00"/>
                </a:solidFill>
                <a:latin typeface="Times New Roman" pitchFamily="18" charset="0"/>
                <a:cs typeface="Times New Roman" pitchFamily="18" charset="0"/>
              </a:rPr>
              <a:t> not to be ashamed, rightly dividing the word of truth.</a:t>
            </a:r>
            <a:endParaRPr lang="en-US" i="1" dirty="0">
              <a:solidFill>
                <a:srgbClr val="9A4D00"/>
              </a:solidFill>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234016"/>
          </a:xfrm>
        </p:spPr>
        <p:txBody>
          <a:bodyPr/>
          <a:lstStyle/>
          <a:p>
            <a:r>
              <a:rPr lang="en-US" i="1" dirty="0" smtClean="0">
                <a:solidFill>
                  <a:srgbClr val="9A4D00"/>
                </a:solidFill>
                <a:latin typeface="Times New Roman" pitchFamily="18" charset="0"/>
                <a:cs typeface="Times New Roman" pitchFamily="18" charset="0"/>
              </a:rPr>
              <a:t>II Timothy 2:16-19</a:t>
            </a:r>
            <a:endParaRPr lang="en-US" dirty="0"/>
          </a:p>
        </p:txBody>
      </p:sp>
      <p:sp>
        <p:nvSpPr>
          <p:cNvPr id="3" name="Content Placeholder 2"/>
          <p:cNvSpPr>
            <a:spLocks noGrp="1"/>
          </p:cNvSpPr>
          <p:nvPr>
            <p:ph idx="1"/>
          </p:nvPr>
        </p:nvSpPr>
        <p:spPr>
          <a:xfrm>
            <a:off x="342900" y="1752602"/>
            <a:ext cx="6172200" cy="6705599"/>
          </a:xfrm>
        </p:spPr>
        <p:txBody>
          <a:bodyPr/>
          <a:lstStyle/>
          <a:p>
            <a:r>
              <a:rPr lang="en-US" sz="2800" i="1" dirty="0" smtClean="0">
                <a:solidFill>
                  <a:srgbClr val="9A4D00"/>
                </a:solidFill>
                <a:latin typeface="Times New Roman" pitchFamily="18" charset="0"/>
                <a:cs typeface="Times New Roman" pitchFamily="18" charset="0"/>
              </a:rPr>
              <a:t>But shun profane [and] vain babblings: for they will increase unto more ungodliness. </a:t>
            </a:r>
          </a:p>
          <a:p>
            <a:r>
              <a:rPr lang="en-US" sz="2800" i="1" dirty="0" smtClean="0">
                <a:solidFill>
                  <a:srgbClr val="9A4D00"/>
                </a:solidFill>
                <a:latin typeface="Times New Roman" pitchFamily="18" charset="0"/>
                <a:cs typeface="Times New Roman" pitchFamily="18" charset="0"/>
              </a:rPr>
              <a:t>And their word will eat as doth a canker: of whom is </a:t>
            </a:r>
            <a:r>
              <a:rPr lang="en-US" sz="2800" i="1" dirty="0" err="1" smtClean="0">
                <a:solidFill>
                  <a:srgbClr val="9A4D00"/>
                </a:solidFill>
                <a:latin typeface="Times New Roman" pitchFamily="18" charset="0"/>
                <a:cs typeface="Times New Roman" pitchFamily="18" charset="0"/>
              </a:rPr>
              <a:t>Hymenaeus</a:t>
            </a:r>
            <a:r>
              <a:rPr lang="en-US" sz="2800" i="1" dirty="0" smtClean="0">
                <a:solidFill>
                  <a:srgbClr val="9A4D00"/>
                </a:solidFill>
                <a:latin typeface="Times New Roman" pitchFamily="18" charset="0"/>
                <a:cs typeface="Times New Roman" pitchFamily="18" charset="0"/>
              </a:rPr>
              <a:t> and </a:t>
            </a:r>
            <a:r>
              <a:rPr lang="en-US" sz="2800" i="1" dirty="0" err="1" smtClean="0">
                <a:solidFill>
                  <a:srgbClr val="9A4D00"/>
                </a:solidFill>
                <a:latin typeface="Times New Roman" pitchFamily="18" charset="0"/>
                <a:cs typeface="Times New Roman" pitchFamily="18" charset="0"/>
              </a:rPr>
              <a:t>Philetus</a:t>
            </a:r>
            <a:r>
              <a:rPr lang="en-US" sz="2800" i="1" dirty="0" smtClean="0">
                <a:solidFill>
                  <a:srgbClr val="9A4D00"/>
                </a:solidFill>
                <a:latin typeface="Times New Roman" pitchFamily="18" charset="0"/>
                <a:cs typeface="Times New Roman" pitchFamily="18" charset="0"/>
              </a:rPr>
              <a:t>; </a:t>
            </a:r>
          </a:p>
          <a:p>
            <a:r>
              <a:rPr lang="en-US" sz="2800" i="1" dirty="0" smtClean="0">
                <a:solidFill>
                  <a:srgbClr val="9A4D00"/>
                </a:solidFill>
                <a:latin typeface="Times New Roman" pitchFamily="18" charset="0"/>
                <a:cs typeface="Times New Roman" pitchFamily="18" charset="0"/>
              </a:rPr>
              <a:t>Who concerning the truth have erred, saying that the resurrection is past already; and overthrow the faith of some. </a:t>
            </a:r>
          </a:p>
          <a:p>
            <a:r>
              <a:rPr lang="en-US" sz="2800" i="1" dirty="0" smtClean="0">
                <a:solidFill>
                  <a:srgbClr val="9A4D00"/>
                </a:solidFill>
                <a:latin typeface="Times New Roman" pitchFamily="18" charset="0"/>
                <a:cs typeface="Times New Roman" pitchFamily="18" charset="0"/>
              </a:rPr>
              <a:t>Nevertheless the foundation of God </a:t>
            </a:r>
            <a:r>
              <a:rPr lang="en-US" sz="2800" i="1" dirty="0" err="1" smtClean="0">
                <a:solidFill>
                  <a:srgbClr val="9A4D00"/>
                </a:solidFill>
                <a:latin typeface="Times New Roman" pitchFamily="18" charset="0"/>
                <a:cs typeface="Times New Roman" pitchFamily="18" charset="0"/>
              </a:rPr>
              <a:t>standeth</a:t>
            </a:r>
            <a:r>
              <a:rPr lang="en-US" sz="2800" i="1" dirty="0" smtClean="0">
                <a:solidFill>
                  <a:srgbClr val="9A4D00"/>
                </a:solidFill>
                <a:latin typeface="Times New Roman" pitchFamily="18" charset="0"/>
                <a:cs typeface="Times New Roman" pitchFamily="18" charset="0"/>
              </a:rPr>
              <a:t> sure, having this seal, The Lord </a:t>
            </a:r>
            <a:r>
              <a:rPr lang="en-US" sz="2800" i="1" dirty="0" err="1" smtClean="0">
                <a:solidFill>
                  <a:srgbClr val="9A4D00"/>
                </a:solidFill>
                <a:latin typeface="Times New Roman" pitchFamily="18" charset="0"/>
                <a:cs typeface="Times New Roman" pitchFamily="18" charset="0"/>
              </a:rPr>
              <a:t>knoweth</a:t>
            </a:r>
            <a:r>
              <a:rPr lang="en-US" sz="2800" i="1" dirty="0" smtClean="0">
                <a:solidFill>
                  <a:srgbClr val="9A4D00"/>
                </a:solidFill>
                <a:latin typeface="Times New Roman" pitchFamily="18" charset="0"/>
                <a:cs typeface="Times New Roman" pitchFamily="18" charset="0"/>
              </a:rPr>
              <a:t> them that are his. And, Let every one that </a:t>
            </a:r>
            <a:r>
              <a:rPr lang="en-US" sz="2800" i="1" dirty="0" err="1" smtClean="0">
                <a:solidFill>
                  <a:srgbClr val="9A4D00"/>
                </a:solidFill>
                <a:latin typeface="Times New Roman" pitchFamily="18" charset="0"/>
                <a:cs typeface="Times New Roman" pitchFamily="18" charset="0"/>
              </a:rPr>
              <a:t>nameth</a:t>
            </a:r>
            <a:r>
              <a:rPr lang="en-US" sz="2800" i="1" dirty="0" smtClean="0">
                <a:solidFill>
                  <a:srgbClr val="9A4D00"/>
                </a:solidFill>
                <a:latin typeface="Times New Roman" pitchFamily="18" charset="0"/>
                <a:cs typeface="Times New Roman" pitchFamily="18" charset="0"/>
              </a:rPr>
              <a:t> the name of Christ depart from iniquity.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II Timothy 2:24-26</a:t>
            </a:r>
            <a:endParaRPr lang="en-US" dirty="0"/>
          </a:p>
        </p:txBody>
      </p:sp>
      <p:sp>
        <p:nvSpPr>
          <p:cNvPr id="3" name="Content Placeholder 2"/>
          <p:cNvSpPr>
            <a:spLocks noGrp="1"/>
          </p:cNvSpPr>
          <p:nvPr>
            <p:ph idx="1"/>
          </p:nvPr>
        </p:nvSpPr>
        <p:spPr>
          <a:xfrm>
            <a:off x="342900" y="1981201"/>
            <a:ext cx="6172200" cy="6187019"/>
          </a:xfrm>
        </p:spPr>
        <p:txBody>
          <a:bodyPr/>
          <a:lstStyle/>
          <a:p>
            <a:r>
              <a:rPr lang="en-US" i="1" dirty="0" smtClean="0">
                <a:solidFill>
                  <a:srgbClr val="9A4D00"/>
                </a:solidFill>
                <a:latin typeface="Times New Roman" pitchFamily="18" charset="0"/>
                <a:cs typeface="Times New Roman" pitchFamily="18" charset="0"/>
              </a:rPr>
              <a:t>And the servant of the Lord must not strive; but be gentle unto all [men], apt to teach, patient, </a:t>
            </a:r>
          </a:p>
          <a:p>
            <a:r>
              <a:rPr lang="en-US" i="1" dirty="0" smtClean="0">
                <a:solidFill>
                  <a:srgbClr val="9A4D00"/>
                </a:solidFill>
                <a:latin typeface="Times New Roman" pitchFamily="18" charset="0"/>
                <a:cs typeface="Times New Roman" pitchFamily="18" charset="0"/>
              </a:rPr>
              <a:t>In meekness instructing those that oppose themselves; if God peradventure will give them repentance to the acknowledging of the truth; </a:t>
            </a:r>
          </a:p>
          <a:p>
            <a:r>
              <a:rPr lang="en-US" i="1" dirty="0" smtClean="0">
                <a:solidFill>
                  <a:srgbClr val="9A4D00"/>
                </a:solidFill>
                <a:latin typeface="Times New Roman" pitchFamily="18" charset="0"/>
                <a:cs typeface="Times New Roman" pitchFamily="18" charset="0"/>
              </a:rPr>
              <a:t>And [that] they may recover themselves out of the snare of the devil, who are taken captive by him at his will.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081616"/>
          </a:xfrm>
        </p:spPr>
        <p:txBody>
          <a:bodyPr/>
          <a:lstStyle/>
          <a:p>
            <a:r>
              <a:rPr lang="en-US" i="1" dirty="0" smtClean="0">
                <a:solidFill>
                  <a:srgbClr val="9A4D00"/>
                </a:solidFill>
                <a:latin typeface="Times New Roman" pitchFamily="18" charset="0"/>
                <a:cs typeface="Times New Roman" pitchFamily="18" charset="0"/>
              </a:rPr>
              <a:t>II Timothy 3:1-7</a:t>
            </a:r>
            <a:endParaRPr lang="en-US" dirty="0"/>
          </a:p>
        </p:txBody>
      </p:sp>
      <p:sp>
        <p:nvSpPr>
          <p:cNvPr id="3" name="Content Placeholder 2"/>
          <p:cNvSpPr>
            <a:spLocks noGrp="1"/>
          </p:cNvSpPr>
          <p:nvPr>
            <p:ph idx="1"/>
          </p:nvPr>
        </p:nvSpPr>
        <p:spPr>
          <a:xfrm>
            <a:off x="342900" y="1752602"/>
            <a:ext cx="6172200" cy="6705599"/>
          </a:xfrm>
        </p:spPr>
        <p:txBody>
          <a:bodyPr/>
          <a:lstStyle/>
          <a:p>
            <a:r>
              <a:rPr lang="en-US" sz="2300" i="1" dirty="0" smtClean="0">
                <a:solidFill>
                  <a:srgbClr val="9A4D00"/>
                </a:solidFill>
                <a:latin typeface="Times New Roman" pitchFamily="18" charset="0"/>
                <a:cs typeface="Times New Roman" pitchFamily="18" charset="0"/>
              </a:rPr>
              <a:t>This know also, that in the last days perilous times shall come. </a:t>
            </a:r>
          </a:p>
          <a:p>
            <a:r>
              <a:rPr lang="en-US" sz="2300" i="1" dirty="0" smtClean="0">
                <a:solidFill>
                  <a:srgbClr val="9A4D00"/>
                </a:solidFill>
                <a:latin typeface="Times New Roman" pitchFamily="18" charset="0"/>
                <a:cs typeface="Times New Roman" pitchFamily="18" charset="0"/>
              </a:rPr>
              <a:t>For men shall be lovers of their own selves, covetous, boasters, proud, blasphemers, disobedient to parents, unthankful, unholy, </a:t>
            </a:r>
          </a:p>
          <a:p>
            <a:r>
              <a:rPr lang="en-US" sz="2300" i="1" dirty="0" smtClean="0">
                <a:solidFill>
                  <a:srgbClr val="9A4D00"/>
                </a:solidFill>
                <a:latin typeface="Times New Roman" pitchFamily="18" charset="0"/>
                <a:cs typeface="Times New Roman" pitchFamily="18" charset="0"/>
              </a:rPr>
              <a:t>Without natural affection, trucebreakers, false accusers, incontinent, fierce, despisers of those that are good, </a:t>
            </a:r>
          </a:p>
          <a:p>
            <a:r>
              <a:rPr lang="en-US" sz="2300" i="1" dirty="0" smtClean="0">
                <a:solidFill>
                  <a:srgbClr val="9A4D00"/>
                </a:solidFill>
                <a:latin typeface="Times New Roman" pitchFamily="18" charset="0"/>
                <a:cs typeface="Times New Roman" pitchFamily="18" charset="0"/>
              </a:rPr>
              <a:t>Traitors, heady, </a:t>
            </a:r>
            <a:r>
              <a:rPr lang="en-US" sz="2300" i="1" dirty="0" err="1" smtClean="0">
                <a:solidFill>
                  <a:srgbClr val="9A4D00"/>
                </a:solidFill>
                <a:latin typeface="Times New Roman" pitchFamily="18" charset="0"/>
                <a:cs typeface="Times New Roman" pitchFamily="18" charset="0"/>
              </a:rPr>
              <a:t>highminded</a:t>
            </a:r>
            <a:r>
              <a:rPr lang="en-US" sz="2300" i="1" dirty="0" smtClean="0">
                <a:solidFill>
                  <a:srgbClr val="9A4D00"/>
                </a:solidFill>
                <a:latin typeface="Times New Roman" pitchFamily="18" charset="0"/>
                <a:cs typeface="Times New Roman" pitchFamily="18" charset="0"/>
              </a:rPr>
              <a:t>, lovers of pleasures more than lovers of God; </a:t>
            </a:r>
          </a:p>
          <a:p>
            <a:r>
              <a:rPr lang="en-US" sz="2300" i="1" dirty="0" smtClean="0">
                <a:solidFill>
                  <a:srgbClr val="9A4D00"/>
                </a:solidFill>
                <a:latin typeface="Times New Roman" pitchFamily="18" charset="0"/>
                <a:cs typeface="Times New Roman" pitchFamily="18" charset="0"/>
              </a:rPr>
              <a:t>Having a form of godliness, but denying the power thereof: from such turn away. </a:t>
            </a:r>
          </a:p>
          <a:p>
            <a:r>
              <a:rPr lang="en-US" sz="2300" i="1" dirty="0" smtClean="0">
                <a:solidFill>
                  <a:srgbClr val="9A4D00"/>
                </a:solidFill>
                <a:latin typeface="Times New Roman" pitchFamily="18" charset="0"/>
                <a:cs typeface="Times New Roman" pitchFamily="18" charset="0"/>
              </a:rPr>
              <a:t>For of this sort are they which creep into houses, and lead captive silly women laden with sins, led away with divers lusts, </a:t>
            </a:r>
          </a:p>
          <a:p>
            <a:r>
              <a:rPr lang="en-US" sz="2300" i="1" dirty="0" smtClean="0">
                <a:solidFill>
                  <a:srgbClr val="9A4D00"/>
                </a:solidFill>
                <a:latin typeface="Times New Roman" pitchFamily="18" charset="0"/>
                <a:cs typeface="Times New Roman" pitchFamily="18" charset="0"/>
              </a:rPr>
              <a:t>Ever learning, and never able to come to the knowledge of the truth.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310216"/>
          </a:xfrm>
        </p:spPr>
        <p:txBody>
          <a:bodyPr/>
          <a:lstStyle/>
          <a:p>
            <a:r>
              <a:rPr lang="en-US" i="1" dirty="0" smtClean="0">
                <a:solidFill>
                  <a:srgbClr val="9A4D00"/>
                </a:solidFill>
                <a:latin typeface="Times New Roman" pitchFamily="18" charset="0"/>
                <a:cs typeface="Times New Roman" pitchFamily="18" charset="0"/>
              </a:rPr>
              <a:t>II Timothy 4:1-4</a:t>
            </a:r>
            <a:endParaRPr lang="en-US" dirty="0"/>
          </a:p>
        </p:txBody>
      </p:sp>
      <p:sp>
        <p:nvSpPr>
          <p:cNvPr id="3" name="Content Placeholder 2"/>
          <p:cNvSpPr>
            <a:spLocks noGrp="1"/>
          </p:cNvSpPr>
          <p:nvPr>
            <p:ph idx="1"/>
          </p:nvPr>
        </p:nvSpPr>
        <p:spPr>
          <a:xfrm>
            <a:off x="342900" y="1905001"/>
            <a:ext cx="6172200" cy="6705599"/>
          </a:xfrm>
        </p:spPr>
        <p:txBody>
          <a:bodyPr/>
          <a:lstStyle/>
          <a:p>
            <a:r>
              <a:rPr lang="en-US" sz="2800" i="1" dirty="0" smtClean="0">
                <a:solidFill>
                  <a:srgbClr val="9A4D00"/>
                </a:solidFill>
                <a:latin typeface="Times New Roman" pitchFamily="18" charset="0"/>
                <a:cs typeface="Times New Roman" pitchFamily="18" charset="0"/>
              </a:rPr>
              <a:t>I charge [thee] therefore before God, and the Lord Jesus Christ, who shall judge the quick and the dead at his appearing and his kingdom; </a:t>
            </a:r>
          </a:p>
          <a:p>
            <a:r>
              <a:rPr lang="en-US" sz="2800" i="1" dirty="0" smtClean="0">
                <a:solidFill>
                  <a:srgbClr val="9A4D00"/>
                </a:solidFill>
                <a:latin typeface="Times New Roman" pitchFamily="18" charset="0"/>
                <a:cs typeface="Times New Roman" pitchFamily="18" charset="0"/>
              </a:rPr>
              <a:t>Preach the word; be instant in season, out of season; reprove, rebuke, exhort with all longsuffering and doctrine. </a:t>
            </a:r>
          </a:p>
          <a:p>
            <a:r>
              <a:rPr lang="en-US" sz="2800" i="1" dirty="0" smtClean="0">
                <a:solidFill>
                  <a:srgbClr val="9A4D00"/>
                </a:solidFill>
                <a:latin typeface="Times New Roman" pitchFamily="18" charset="0"/>
                <a:cs typeface="Times New Roman" pitchFamily="18" charset="0"/>
              </a:rPr>
              <a:t>For the time will come when they will not endure sound doctrine; but after their own lusts shall they heap to themselves teachers, having itching ears; </a:t>
            </a:r>
          </a:p>
          <a:p>
            <a:r>
              <a:rPr lang="en-US" sz="2800" i="1" dirty="0" smtClean="0">
                <a:solidFill>
                  <a:srgbClr val="9A4D00"/>
                </a:solidFill>
                <a:latin typeface="Times New Roman" pitchFamily="18" charset="0"/>
                <a:cs typeface="Times New Roman" pitchFamily="18" charset="0"/>
              </a:rPr>
              <a:t>And they shall turn away [their] ears from the truth, and shall be turned unto fables.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Titus 1:1-4</a:t>
            </a:r>
            <a:endParaRPr lang="en-US" dirty="0"/>
          </a:p>
        </p:txBody>
      </p:sp>
      <p:sp>
        <p:nvSpPr>
          <p:cNvPr id="3" name="Content Placeholder 2"/>
          <p:cNvSpPr>
            <a:spLocks noGrp="1"/>
          </p:cNvSpPr>
          <p:nvPr>
            <p:ph idx="1"/>
          </p:nvPr>
        </p:nvSpPr>
        <p:spPr/>
        <p:txBody>
          <a:bodyPr/>
          <a:lstStyle/>
          <a:p>
            <a:r>
              <a:rPr lang="en-US" sz="2400" i="1" dirty="0" smtClean="0">
                <a:solidFill>
                  <a:srgbClr val="9A4D00"/>
                </a:solidFill>
                <a:latin typeface="Times New Roman" pitchFamily="18" charset="0"/>
                <a:cs typeface="Times New Roman" pitchFamily="18" charset="0"/>
              </a:rPr>
              <a:t>Paul, a servant of God, and an apostle of Jesus Christ, according to the faith of God's elect, and the acknowledging of the truth which is after godliness; </a:t>
            </a:r>
          </a:p>
          <a:p>
            <a:r>
              <a:rPr lang="en-US" sz="2400" i="1" dirty="0" smtClean="0">
                <a:solidFill>
                  <a:srgbClr val="9A4D00"/>
                </a:solidFill>
                <a:latin typeface="Times New Roman" pitchFamily="18" charset="0"/>
                <a:cs typeface="Times New Roman" pitchFamily="18" charset="0"/>
              </a:rPr>
              <a:t>In hope of eternal life, which God, that cannot lie, promised before the world began; </a:t>
            </a:r>
          </a:p>
          <a:p>
            <a:r>
              <a:rPr lang="en-US" sz="2400" i="1" dirty="0" smtClean="0">
                <a:solidFill>
                  <a:srgbClr val="9A4D00"/>
                </a:solidFill>
                <a:latin typeface="Times New Roman" pitchFamily="18" charset="0"/>
                <a:cs typeface="Times New Roman" pitchFamily="18" charset="0"/>
              </a:rPr>
              <a:t>But hath in due times manifested his word through preaching, which is committed unto me according to the commandment of God our </a:t>
            </a:r>
            <a:r>
              <a:rPr lang="en-US" sz="2400" i="1" dirty="0" err="1" smtClean="0">
                <a:solidFill>
                  <a:srgbClr val="9A4D00"/>
                </a:solidFill>
                <a:latin typeface="Times New Roman" pitchFamily="18" charset="0"/>
                <a:cs typeface="Times New Roman" pitchFamily="18" charset="0"/>
              </a:rPr>
              <a:t>Saviour</a:t>
            </a:r>
            <a:r>
              <a:rPr lang="en-US" sz="2400" i="1" dirty="0" smtClean="0">
                <a:solidFill>
                  <a:srgbClr val="9A4D00"/>
                </a:solidFill>
                <a:latin typeface="Times New Roman" pitchFamily="18" charset="0"/>
                <a:cs typeface="Times New Roman" pitchFamily="18" charset="0"/>
              </a:rPr>
              <a:t>; </a:t>
            </a:r>
          </a:p>
          <a:p>
            <a:r>
              <a:rPr lang="en-US" sz="2400" i="1" dirty="0" smtClean="0">
                <a:solidFill>
                  <a:srgbClr val="9A4D00"/>
                </a:solidFill>
                <a:latin typeface="Times New Roman" pitchFamily="18" charset="0"/>
                <a:cs typeface="Times New Roman" pitchFamily="18" charset="0"/>
              </a:rPr>
              <a:t>To Titus, [mine] own son after the common faith: Grace, mercy, [and] peace, from God the Father and the Lord Jesus Christ our </a:t>
            </a:r>
            <a:r>
              <a:rPr lang="en-US" sz="2400" i="1" dirty="0" err="1" smtClean="0">
                <a:solidFill>
                  <a:srgbClr val="9A4D00"/>
                </a:solidFill>
                <a:latin typeface="Times New Roman" pitchFamily="18" charset="0"/>
                <a:cs typeface="Times New Roman" pitchFamily="18" charset="0"/>
              </a:rPr>
              <a:t>Saviour</a:t>
            </a:r>
            <a:r>
              <a:rPr lang="en-US" sz="2400" i="1" dirty="0" smtClean="0">
                <a:solidFill>
                  <a:srgbClr val="9A4D00"/>
                </a:solidFill>
                <a:latin typeface="Times New Roman" pitchFamily="18" charset="0"/>
                <a:cs typeface="Times New Roman" pitchFamily="18" charset="0"/>
              </a:rPr>
              <a:t>.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234016"/>
          </a:xfrm>
        </p:spPr>
        <p:txBody>
          <a:bodyPr/>
          <a:lstStyle/>
          <a:p>
            <a:r>
              <a:rPr lang="en-US" i="1" dirty="0" smtClean="0">
                <a:solidFill>
                  <a:srgbClr val="9A4D00"/>
                </a:solidFill>
                <a:latin typeface="Times New Roman" pitchFamily="18" charset="0"/>
                <a:cs typeface="Times New Roman" pitchFamily="18" charset="0"/>
              </a:rPr>
              <a:t>Hebrews 10:26-31</a:t>
            </a:r>
            <a:endParaRPr lang="en-US" dirty="0"/>
          </a:p>
        </p:txBody>
      </p:sp>
      <p:sp>
        <p:nvSpPr>
          <p:cNvPr id="3" name="Content Placeholder 2"/>
          <p:cNvSpPr>
            <a:spLocks noGrp="1"/>
          </p:cNvSpPr>
          <p:nvPr>
            <p:ph idx="1"/>
          </p:nvPr>
        </p:nvSpPr>
        <p:spPr>
          <a:xfrm>
            <a:off x="342900" y="1676401"/>
            <a:ext cx="6172200" cy="6781801"/>
          </a:xfrm>
        </p:spPr>
        <p:txBody>
          <a:bodyPr/>
          <a:lstStyle/>
          <a:p>
            <a:r>
              <a:rPr lang="en-US" sz="2200" i="1" dirty="0" smtClean="0">
                <a:solidFill>
                  <a:srgbClr val="9A4D00"/>
                </a:solidFill>
                <a:latin typeface="Times New Roman" pitchFamily="18" charset="0"/>
                <a:cs typeface="Times New Roman" pitchFamily="18" charset="0"/>
              </a:rPr>
              <a:t>For if we sin </a:t>
            </a:r>
            <a:r>
              <a:rPr lang="en-US" sz="2200" i="1" dirty="0" err="1" smtClean="0">
                <a:solidFill>
                  <a:srgbClr val="9A4D00"/>
                </a:solidFill>
                <a:latin typeface="Times New Roman" pitchFamily="18" charset="0"/>
                <a:cs typeface="Times New Roman" pitchFamily="18" charset="0"/>
              </a:rPr>
              <a:t>wilfully</a:t>
            </a:r>
            <a:r>
              <a:rPr lang="en-US" sz="2200" i="1" dirty="0" smtClean="0">
                <a:solidFill>
                  <a:srgbClr val="9A4D00"/>
                </a:solidFill>
                <a:latin typeface="Times New Roman" pitchFamily="18" charset="0"/>
                <a:cs typeface="Times New Roman" pitchFamily="18" charset="0"/>
              </a:rPr>
              <a:t> after that we have received the knowledge of the truth, there </a:t>
            </a:r>
            <a:r>
              <a:rPr lang="en-US" sz="2200" i="1" dirty="0" err="1" smtClean="0">
                <a:solidFill>
                  <a:srgbClr val="9A4D00"/>
                </a:solidFill>
                <a:latin typeface="Times New Roman" pitchFamily="18" charset="0"/>
                <a:cs typeface="Times New Roman" pitchFamily="18" charset="0"/>
              </a:rPr>
              <a:t>remaineth</a:t>
            </a:r>
            <a:r>
              <a:rPr lang="en-US" sz="2200" i="1" dirty="0" smtClean="0">
                <a:solidFill>
                  <a:srgbClr val="9A4D00"/>
                </a:solidFill>
                <a:latin typeface="Times New Roman" pitchFamily="18" charset="0"/>
                <a:cs typeface="Times New Roman" pitchFamily="18" charset="0"/>
              </a:rPr>
              <a:t> no more sacrifice for sins, </a:t>
            </a:r>
          </a:p>
          <a:p>
            <a:r>
              <a:rPr lang="en-US" sz="2200" i="1" dirty="0" smtClean="0">
                <a:solidFill>
                  <a:srgbClr val="9A4D00"/>
                </a:solidFill>
                <a:latin typeface="Times New Roman" pitchFamily="18" charset="0"/>
                <a:cs typeface="Times New Roman" pitchFamily="18" charset="0"/>
              </a:rPr>
              <a:t>But a certain fearful looking for of judgment and fiery indignation, which shall devour the adversaries. </a:t>
            </a:r>
          </a:p>
          <a:p>
            <a:r>
              <a:rPr lang="en-US" sz="2200" i="1" dirty="0" smtClean="0">
                <a:solidFill>
                  <a:srgbClr val="9A4D00"/>
                </a:solidFill>
                <a:latin typeface="Times New Roman" pitchFamily="18" charset="0"/>
                <a:cs typeface="Times New Roman" pitchFamily="18" charset="0"/>
              </a:rPr>
              <a:t>He that despised Moses' law died without mercy under two or three witnesses: </a:t>
            </a:r>
          </a:p>
          <a:p>
            <a:r>
              <a:rPr lang="en-US" sz="2200" i="1" dirty="0" smtClean="0">
                <a:solidFill>
                  <a:srgbClr val="9A4D00"/>
                </a:solidFill>
                <a:latin typeface="Times New Roman" pitchFamily="18" charset="0"/>
                <a:cs typeface="Times New Roman" pitchFamily="18" charset="0"/>
              </a:rPr>
              <a:t>Of how much sorer punishment, suppose ye, shall he be thought worthy, who hath trodden under foot the Son of God, and hath counted the blood of the covenant, wherewith he was sanctified, an unholy thing, and hath done despite unto the Spirit of grace? </a:t>
            </a:r>
          </a:p>
          <a:p>
            <a:r>
              <a:rPr lang="en-US" sz="2200" i="1" dirty="0" smtClean="0">
                <a:solidFill>
                  <a:srgbClr val="9A4D00"/>
                </a:solidFill>
                <a:latin typeface="Times New Roman" pitchFamily="18" charset="0"/>
                <a:cs typeface="Times New Roman" pitchFamily="18" charset="0"/>
              </a:rPr>
              <a:t>For we know him that hath said, Vengeance [</a:t>
            </a:r>
            <a:r>
              <a:rPr lang="en-US" sz="2200" i="1" dirty="0" err="1" smtClean="0">
                <a:solidFill>
                  <a:srgbClr val="9A4D00"/>
                </a:solidFill>
                <a:latin typeface="Times New Roman" pitchFamily="18" charset="0"/>
                <a:cs typeface="Times New Roman" pitchFamily="18" charset="0"/>
              </a:rPr>
              <a:t>belongeth</a:t>
            </a:r>
            <a:r>
              <a:rPr lang="en-US" sz="2200" i="1" dirty="0" smtClean="0">
                <a:solidFill>
                  <a:srgbClr val="9A4D00"/>
                </a:solidFill>
                <a:latin typeface="Times New Roman" pitchFamily="18" charset="0"/>
                <a:cs typeface="Times New Roman" pitchFamily="18" charset="0"/>
              </a:rPr>
              <a:t>] unto me, I will recompense, </a:t>
            </a:r>
            <a:r>
              <a:rPr lang="en-US" sz="2200" i="1" dirty="0" err="1" smtClean="0">
                <a:solidFill>
                  <a:srgbClr val="9A4D00"/>
                </a:solidFill>
                <a:latin typeface="Times New Roman" pitchFamily="18" charset="0"/>
                <a:cs typeface="Times New Roman" pitchFamily="18" charset="0"/>
              </a:rPr>
              <a:t>saith</a:t>
            </a:r>
            <a:r>
              <a:rPr lang="en-US" sz="2200" i="1" dirty="0" smtClean="0">
                <a:solidFill>
                  <a:srgbClr val="9A4D00"/>
                </a:solidFill>
                <a:latin typeface="Times New Roman" pitchFamily="18" charset="0"/>
                <a:cs typeface="Times New Roman" pitchFamily="18" charset="0"/>
              </a:rPr>
              <a:t> the Lord. And again, The Lord shall judge his people. </a:t>
            </a:r>
          </a:p>
          <a:p>
            <a:r>
              <a:rPr lang="en-US" sz="2200" i="1" dirty="0" smtClean="0">
                <a:solidFill>
                  <a:srgbClr val="9A4D00"/>
                </a:solidFill>
                <a:latin typeface="Times New Roman" pitchFamily="18" charset="0"/>
                <a:cs typeface="Times New Roman" pitchFamily="18" charset="0"/>
              </a:rPr>
              <a:t>[It is] a fearful thing to fall into the hands of the living God.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 Peter 1:22-23</a:t>
            </a:r>
            <a:endParaRPr lang="en-US" dirty="0"/>
          </a:p>
        </p:txBody>
      </p:sp>
      <p:sp>
        <p:nvSpPr>
          <p:cNvPr id="3" name="Content Placeholder 2"/>
          <p:cNvSpPr>
            <a:spLocks noGrp="1"/>
          </p:cNvSpPr>
          <p:nvPr>
            <p:ph idx="1"/>
          </p:nvPr>
        </p:nvSpPr>
        <p:spPr>
          <a:xfrm>
            <a:off x="342900" y="2286000"/>
            <a:ext cx="6172200" cy="5882219"/>
          </a:xfrm>
        </p:spPr>
        <p:txBody>
          <a:bodyPr/>
          <a:lstStyle/>
          <a:p>
            <a:r>
              <a:rPr lang="en-US" i="1" dirty="0" smtClean="0">
                <a:solidFill>
                  <a:srgbClr val="9A4D00"/>
                </a:solidFill>
                <a:latin typeface="Times New Roman" pitchFamily="18" charset="0"/>
                <a:cs typeface="Times New Roman" pitchFamily="18" charset="0"/>
              </a:rPr>
              <a:t>Seeing ye have purified your souls in obeying the truth through the Spirit unto unfeigned love of the brethren, [see that ye] love one another with a pure heart fervently: </a:t>
            </a:r>
          </a:p>
          <a:p>
            <a:r>
              <a:rPr lang="en-US" i="1" dirty="0" smtClean="0">
                <a:solidFill>
                  <a:srgbClr val="9A4D00"/>
                </a:solidFill>
                <a:latin typeface="Times New Roman" pitchFamily="18" charset="0"/>
                <a:cs typeface="Times New Roman" pitchFamily="18" charset="0"/>
              </a:rPr>
              <a:t>Being born again, not of corruptible seed, but of incorruptible, by the word of God, which </a:t>
            </a:r>
            <a:r>
              <a:rPr lang="en-US" i="1" dirty="0" err="1" smtClean="0">
                <a:solidFill>
                  <a:srgbClr val="9A4D00"/>
                </a:solidFill>
                <a:latin typeface="Times New Roman" pitchFamily="18" charset="0"/>
                <a:cs typeface="Times New Roman" pitchFamily="18" charset="0"/>
              </a:rPr>
              <a:t>liveth</a:t>
            </a:r>
            <a:r>
              <a:rPr lang="en-US" i="1" dirty="0" smtClean="0">
                <a:solidFill>
                  <a:srgbClr val="9A4D00"/>
                </a:solidFill>
                <a:latin typeface="Times New Roman" pitchFamily="18" charset="0"/>
                <a:cs typeface="Times New Roman" pitchFamily="18" charset="0"/>
              </a:rPr>
              <a:t> and </a:t>
            </a:r>
            <a:r>
              <a:rPr lang="en-US" i="1" dirty="0" err="1" smtClean="0">
                <a:solidFill>
                  <a:srgbClr val="9A4D00"/>
                </a:solidFill>
                <a:latin typeface="Times New Roman" pitchFamily="18" charset="0"/>
                <a:cs typeface="Times New Roman" pitchFamily="18" charset="0"/>
              </a:rPr>
              <a:t>abideth</a:t>
            </a:r>
            <a:r>
              <a:rPr lang="en-US" i="1" dirty="0" smtClean="0">
                <a:solidFill>
                  <a:srgbClr val="9A4D00"/>
                </a:solidFill>
                <a:latin typeface="Times New Roman" pitchFamily="18" charset="0"/>
                <a:cs typeface="Times New Roman" pitchFamily="18" charset="0"/>
              </a:rPr>
              <a:t> for ever.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II Peter 2:1-2</a:t>
            </a:r>
            <a:endParaRPr lang="en-US" dirty="0"/>
          </a:p>
        </p:txBody>
      </p:sp>
      <p:sp>
        <p:nvSpPr>
          <p:cNvPr id="3" name="Content Placeholder 2"/>
          <p:cNvSpPr>
            <a:spLocks noGrp="1"/>
          </p:cNvSpPr>
          <p:nvPr>
            <p:ph idx="1"/>
          </p:nvPr>
        </p:nvSpPr>
        <p:spPr/>
        <p:txBody>
          <a:bodyPr/>
          <a:lstStyle/>
          <a:p>
            <a:r>
              <a:rPr lang="en-US" i="1" dirty="0" smtClean="0">
                <a:solidFill>
                  <a:srgbClr val="9A4D00"/>
                </a:solidFill>
                <a:latin typeface="Times New Roman" pitchFamily="18" charset="0"/>
                <a:cs typeface="Times New Roman" pitchFamily="18" charset="0"/>
              </a:rPr>
              <a:t>But there were false prophets also among the people, even as there shall be false teachers among you, who </a:t>
            </a:r>
            <a:r>
              <a:rPr lang="en-US" i="1" dirty="0" err="1" smtClean="0">
                <a:solidFill>
                  <a:srgbClr val="9A4D00"/>
                </a:solidFill>
                <a:latin typeface="Times New Roman" pitchFamily="18" charset="0"/>
                <a:cs typeface="Times New Roman" pitchFamily="18" charset="0"/>
              </a:rPr>
              <a:t>privily</a:t>
            </a:r>
            <a:r>
              <a:rPr lang="en-US" i="1" dirty="0" smtClean="0">
                <a:solidFill>
                  <a:srgbClr val="9A4D00"/>
                </a:solidFill>
                <a:latin typeface="Times New Roman" pitchFamily="18" charset="0"/>
                <a:cs typeface="Times New Roman" pitchFamily="18" charset="0"/>
              </a:rPr>
              <a:t> shall bring in damnable heresies, even denying the Lord that bought them, and bring upon themselves swift destruction. </a:t>
            </a:r>
          </a:p>
          <a:p>
            <a:r>
              <a:rPr lang="en-US" i="1" dirty="0" smtClean="0">
                <a:solidFill>
                  <a:srgbClr val="9A4D00"/>
                </a:solidFill>
                <a:latin typeface="Times New Roman" pitchFamily="18" charset="0"/>
                <a:cs typeface="Times New Roman" pitchFamily="18" charset="0"/>
              </a:rPr>
              <a:t>And many shall follow their pernicious ways; by reason of whom the way of truth shall be evil spoken of.</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b="1" i="1" dirty="0">
                <a:solidFill>
                  <a:srgbClr val="9A4D00"/>
                </a:solidFill>
                <a:latin typeface="Times New Roman" pitchFamily="18" charset="0"/>
                <a:cs typeface="Times New Roman" pitchFamily="18" charset="0"/>
              </a:rPr>
              <a:t>Truth</a:t>
            </a:r>
          </a:p>
        </p:txBody>
      </p:sp>
      <p:sp>
        <p:nvSpPr>
          <p:cNvPr id="30723" name="Rectangle 3"/>
          <p:cNvSpPr>
            <a:spLocks noGrp="1" noChangeArrowheads="1"/>
          </p:cNvSpPr>
          <p:nvPr>
            <p:ph type="body" idx="1"/>
          </p:nvPr>
        </p:nvSpPr>
        <p:spPr>
          <a:xfrm>
            <a:off x="342900" y="3759202"/>
            <a:ext cx="6172200" cy="4409017"/>
          </a:xfrm>
        </p:spPr>
        <p:txBody>
          <a:bodyPr/>
          <a:lstStyle/>
          <a:p>
            <a:r>
              <a:rPr lang="en-US" dirty="0">
                <a:solidFill>
                  <a:srgbClr val="9A4D00"/>
                </a:solidFill>
                <a:latin typeface="Times New Roman" pitchFamily="18" charset="0"/>
                <a:cs typeface="Times New Roman" pitchFamily="18" charset="0"/>
              </a:rPr>
              <a:t>Eph 6:14  </a:t>
            </a:r>
            <a:r>
              <a:rPr lang="en-US" i="1" dirty="0">
                <a:solidFill>
                  <a:srgbClr val="9A4D00"/>
                </a:solidFill>
                <a:latin typeface="Times New Roman" pitchFamily="18" charset="0"/>
                <a:cs typeface="Times New Roman" pitchFamily="18" charset="0"/>
              </a:rPr>
              <a:t>Stand therefore,                           having your loins girt about with </a:t>
            </a:r>
            <a:r>
              <a:rPr lang="en-US" b="1" i="1" dirty="0">
                <a:solidFill>
                  <a:srgbClr val="9A4D00"/>
                </a:solidFill>
                <a:latin typeface="Times New Roman" pitchFamily="18" charset="0"/>
                <a:cs typeface="Times New Roman" pitchFamily="18" charset="0"/>
              </a:rPr>
              <a:t>truth</a:t>
            </a:r>
            <a:r>
              <a:rPr lang="en-US" i="1" dirty="0">
                <a:solidFill>
                  <a:srgbClr val="9A4D00"/>
                </a:solidFill>
                <a:latin typeface="Times New Roman" pitchFamily="18" charset="0"/>
                <a:cs typeface="Times New Roman" pitchFamily="18" charset="0"/>
              </a:rPr>
              <a:t> . .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081616"/>
          </a:xfrm>
        </p:spPr>
        <p:txBody>
          <a:bodyPr/>
          <a:lstStyle/>
          <a:p>
            <a:r>
              <a:rPr lang="en-US" i="1" dirty="0" smtClean="0">
                <a:solidFill>
                  <a:srgbClr val="9A4D00"/>
                </a:solidFill>
                <a:latin typeface="Times New Roman" pitchFamily="18" charset="0"/>
                <a:cs typeface="Times New Roman" pitchFamily="18" charset="0"/>
              </a:rPr>
              <a:t>I John 1:4-8</a:t>
            </a:r>
            <a:endParaRPr lang="en-US" dirty="0"/>
          </a:p>
        </p:txBody>
      </p:sp>
      <p:sp>
        <p:nvSpPr>
          <p:cNvPr id="3" name="Content Placeholder 2"/>
          <p:cNvSpPr>
            <a:spLocks noGrp="1"/>
          </p:cNvSpPr>
          <p:nvPr>
            <p:ph idx="1"/>
          </p:nvPr>
        </p:nvSpPr>
        <p:spPr>
          <a:xfrm>
            <a:off x="342900" y="1676401"/>
            <a:ext cx="6172200" cy="6491819"/>
          </a:xfrm>
        </p:spPr>
        <p:txBody>
          <a:bodyPr/>
          <a:lstStyle/>
          <a:p>
            <a:r>
              <a:rPr lang="en-US" sz="2600" i="1" dirty="0" smtClean="0">
                <a:solidFill>
                  <a:srgbClr val="9A4D00"/>
                </a:solidFill>
                <a:latin typeface="Times New Roman" pitchFamily="18" charset="0"/>
                <a:cs typeface="Times New Roman" pitchFamily="18" charset="0"/>
              </a:rPr>
              <a:t>And these things write we unto you, that your joy may be full. </a:t>
            </a:r>
          </a:p>
          <a:p>
            <a:r>
              <a:rPr lang="en-US" sz="2600" i="1" dirty="0" smtClean="0">
                <a:solidFill>
                  <a:srgbClr val="9A4D00"/>
                </a:solidFill>
                <a:latin typeface="Times New Roman" pitchFamily="18" charset="0"/>
                <a:cs typeface="Times New Roman" pitchFamily="18" charset="0"/>
              </a:rPr>
              <a:t>This then is the message which we have heard of him, and declare unto you, that God is light, and in him is no darkness at all. </a:t>
            </a:r>
          </a:p>
          <a:p>
            <a:r>
              <a:rPr lang="en-US" sz="2600" i="1" dirty="0" smtClean="0">
                <a:solidFill>
                  <a:srgbClr val="9A4D00"/>
                </a:solidFill>
                <a:latin typeface="Times New Roman" pitchFamily="18" charset="0"/>
                <a:cs typeface="Times New Roman" pitchFamily="18" charset="0"/>
              </a:rPr>
              <a:t>If we say that we have fellowship with him, and walk in darkness, we lie, and do not the truth: </a:t>
            </a:r>
          </a:p>
          <a:p>
            <a:r>
              <a:rPr lang="en-US" sz="2600" i="1" dirty="0" smtClean="0">
                <a:solidFill>
                  <a:srgbClr val="9A4D00"/>
                </a:solidFill>
                <a:latin typeface="Times New Roman" pitchFamily="18" charset="0"/>
                <a:cs typeface="Times New Roman" pitchFamily="18" charset="0"/>
              </a:rPr>
              <a:t>But if we walk in the light, as he is in the light, we have fellowship one with another, and the blood of Jesus Christ his Son </a:t>
            </a:r>
            <a:r>
              <a:rPr lang="en-US" sz="2600" i="1" dirty="0" err="1" smtClean="0">
                <a:solidFill>
                  <a:srgbClr val="9A4D00"/>
                </a:solidFill>
                <a:latin typeface="Times New Roman" pitchFamily="18" charset="0"/>
                <a:cs typeface="Times New Roman" pitchFamily="18" charset="0"/>
              </a:rPr>
              <a:t>cleanseth</a:t>
            </a:r>
            <a:r>
              <a:rPr lang="en-US" sz="2600" i="1" dirty="0" smtClean="0">
                <a:solidFill>
                  <a:srgbClr val="9A4D00"/>
                </a:solidFill>
                <a:latin typeface="Times New Roman" pitchFamily="18" charset="0"/>
                <a:cs typeface="Times New Roman" pitchFamily="18" charset="0"/>
              </a:rPr>
              <a:t> us from all sin. </a:t>
            </a:r>
          </a:p>
          <a:p>
            <a:r>
              <a:rPr lang="en-US" sz="2600" i="1" dirty="0" smtClean="0">
                <a:solidFill>
                  <a:srgbClr val="9A4D00"/>
                </a:solidFill>
                <a:latin typeface="Times New Roman" pitchFamily="18" charset="0"/>
                <a:cs typeface="Times New Roman" pitchFamily="18" charset="0"/>
              </a:rPr>
              <a:t>If we say that we have no sin, we deceive ourselves, and the truth is not in us.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 John 2:1-4</a:t>
            </a:r>
            <a:endParaRPr lang="en-US" dirty="0"/>
          </a:p>
        </p:txBody>
      </p:sp>
      <p:sp>
        <p:nvSpPr>
          <p:cNvPr id="3" name="Content Placeholder 2"/>
          <p:cNvSpPr>
            <a:spLocks noGrp="1"/>
          </p:cNvSpPr>
          <p:nvPr>
            <p:ph idx="1"/>
          </p:nvPr>
        </p:nvSpPr>
        <p:spPr/>
        <p:txBody>
          <a:bodyPr/>
          <a:lstStyle/>
          <a:p>
            <a:r>
              <a:rPr lang="en-US" sz="2800" i="1" dirty="0" smtClean="0">
                <a:solidFill>
                  <a:srgbClr val="9A4D00"/>
                </a:solidFill>
                <a:latin typeface="Times New Roman" pitchFamily="18" charset="0"/>
                <a:cs typeface="Times New Roman" pitchFamily="18" charset="0"/>
              </a:rPr>
              <a:t>My little children, these things write I unto you, that ye sin not. And if any man sin, we have an advocate with the Father, Jesus Christ the righteous: </a:t>
            </a:r>
          </a:p>
          <a:p>
            <a:r>
              <a:rPr lang="en-US" sz="2800" i="1" dirty="0" smtClean="0">
                <a:solidFill>
                  <a:srgbClr val="9A4D00"/>
                </a:solidFill>
                <a:latin typeface="Times New Roman" pitchFamily="18" charset="0"/>
                <a:cs typeface="Times New Roman" pitchFamily="18" charset="0"/>
              </a:rPr>
              <a:t>And he is the propitiation for our sins: and not for ours only, but also for [the sins of] the whole world. </a:t>
            </a:r>
          </a:p>
          <a:p>
            <a:r>
              <a:rPr lang="en-US" sz="2800" i="1" dirty="0" smtClean="0">
                <a:solidFill>
                  <a:srgbClr val="9A4D00"/>
                </a:solidFill>
                <a:latin typeface="Times New Roman" pitchFamily="18" charset="0"/>
                <a:cs typeface="Times New Roman" pitchFamily="18" charset="0"/>
              </a:rPr>
              <a:t>And hereby we do know that we know him, if we keep his commandments. </a:t>
            </a:r>
          </a:p>
          <a:p>
            <a:r>
              <a:rPr lang="en-US" sz="2800" i="1" dirty="0" smtClean="0">
                <a:solidFill>
                  <a:srgbClr val="9A4D00"/>
                </a:solidFill>
                <a:latin typeface="Times New Roman" pitchFamily="18" charset="0"/>
                <a:cs typeface="Times New Roman" pitchFamily="18" charset="0"/>
              </a:rPr>
              <a:t>He that </a:t>
            </a:r>
            <a:r>
              <a:rPr lang="en-US" sz="2800" i="1" dirty="0" err="1" smtClean="0">
                <a:solidFill>
                  <a:srgbClr val="9A4D00"/>
                </a:solidFill>
                <a:latin typeface="Times New Roman" pitchFamily="18" charset="0"/>
                <a:cs typeface="Times New Roman" pitchFamily="18" charset="0"/>
              </a:rPr>
              <a:t>saith</a:t>
            </a:r>
            <a:r>
              <a:rPr lang="en-US" sz="2800" i="1" dirty="0" smtClean="0">
                <a:solidFill>
                  <a:srgbClr val="9A4D00"/>
                </a:solidFill>
                <a:latin typeface="Times New Roman" pitchFamily="18" charset="0"/>
                <a:cs typeface="Times New Roman" pitchFamily="18" charset="0"/>
              </a:rPr>
              <a:t>, I know him, and </a:t>
            </a:r>
            <a:r>
              <a:rPr lang="en-US" sz="2800" i="1" dirty="0" err="1" smtClean="0">
                <a:solidFill>
                  <a:srgbClr val="9A4D00"/>
                </a:solidFill>
                <a:latin typeface="Times New Roman" pitchFamily="18" charset="0"/>
                <a:cs typeface="Times New Roman" pitchFamily="18" charset="0"/>
              </a:rPr>
              <a:t>keepeth</a:t>
            </a:r>
            <a:r>
              <a:rPr lang="en-US" sz="2800" i="1" dirty="0" smtClean="0">
                <a:solidFill>
                  <a:srgbClr val="9A4D00"/>
                </a:solidFill>
                <a:latin typeface="Times New Roman" pitchFamily="18" charset="0"/>
                <a:cs typeface="Times New Roman" pitchFamily="18" charset="0"/>
              </a:rPr>
              <a:t> not his commandments, is a liar, and the truth is not in him.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005416"/>
          </a:xfrm>
        </p:spPr>
        <p:txBody>
          <a:bodyPr/>
          <a:lstStyle/>
          <a:p>
            <a:r>
              <a:rPr lang="en-US" i="1" dirty="0" smtClean="0">
                <a:solidFill>
                  <a:srgbClr val="9A4D00"/>
                </a:solidFill>
                <a:latin typeface="Times New Roman" pitchFamily="18" charset="0"/>
                <a:cs typeface="Times New Roman" pitchFamily="18" charset="0"/>
              </a:rPr>
              <a:t>I John 2:20-27</a:t>
            </a:r>
            <a:endParaRPr lang="en-US" dirty="0"/>
          </a:p>
        </p:txBody>
      </p:sp>
      <p:sp>
        <p:nvSpPr>
          <p:cNvPr id="3" name="Content Placeholder 2"/>
          <p:cNvSpPr>
            <a:spLocks noGrp="1"/>
          </p:cNvSpPr>
          <p:nvPr>
            <p:ph idx="1"/>
          </p:nvPr>
        </p:nvSpPr>
        <p:spPr>
          <a:xfrm>
            <a:off x="342900" y="1600202"/>
            <a:ext cx="6172200" cy="6857999"/>
          </a:xfrm>
        </p:spPr>
        <p:txBody>
          <a:bodyPr/>
          <a:lstStyle/>
          <a:p>
            <a:r>
              <a:rPr lang="en-US" sz="2400" i="1" dirty="0" smtClean="0">
                <a:solidFill>
                  <a:srgbClr val="9A4D00"/>
                </a:solidFill>
                <a:latin typeface="Times New Roman" pitchFamily="18" charset="0"/>
                <a:cs typeface="Times New Roman" pitchFamily="18" charset="0"/>
              </a:rPr>
              <a:t>But ye have an unction from the Holy One, and ye know all things. </a:t>
            </a:r>
          </a:p>
          <a:p>
            <a:r>
              <a:rPr lang="en-US" sz="2400" i="1" dirty="0" smtClean="0">
                <a:solidFill>
                  <a:srgbClr val="9A4D00"/>
                </a:solidFill>
                <a:latin typeface="Times New Roman" pitchFamily="18" charset="0"/>
                <a:cs typeface="Times New Roman" pitchFamily="18" charset="0"/>
              </a:rPr>
              <a:t>I have not written unto you because ye know not the truth, but because ye know it, and that no lie is of the truth. </a:t>
            </a:r>
          </a:p>
          <a:p>
            <a:r>
              <a:rPr lang="en-US" sz="2400" i="1" dirty="0" smtClean="0">
                <a:solidFill>
                  <a:srgbClr val="9A4D00"/>
                </a:solidFill>
                <a:latin typeface="Times New Roman" pitchFamily="18" charset="0"/>
                <a:cs typeface="Times New Roman" pitchFamily="18" charset="0"/>
              </a:rPr>
              <a:t>Who is a liar but he that </a:t>
            </a:r>
            <a:r>
              <a:rPr lang="en-US" sz="2400" i="1" dirty="0" err="1" smtClean="0">
                <a:solidFill>
                  <a:srgbClr val="9A4D00"/>
                </a:solidFill>
                <a:latin typeface="Times New Roman" pitchFamily="18" charset="0"/>
                <a:cs typeface="Times New Roman" pitchFamily="18" charset="0"/>
              </a:rPr>
              <a:t>denieth</a:t>
            </a:r>
            <a:r>
              <a:rPr lang="en-US" sz="2400" i="1" dirty="0" smtClean="0">
                <a:solidFill>
                  <a:srgbClr val="9A4D00"/>
                </a:solidFill>
                <a:latin typeface="Times New Roman" pitchFamily="18" charset="0"/>
                <a:cs typeface="Times New Roman" pitchFamily="18" charset="0"/>
              </a:rPr>
              <a:t> that Jesus is the Christ? He is antichrist, that </a:t>
            </a:r>
            <a:r>
              <a:rPr lang="en-US" sz="2400" i="1" dirty="0" err="1" smtClean="0">
                <a:solidFill>
                  <a:srgbClr val="9A4D00"/>
                </a:solidFill>
                <a:latin typeface="Times New Roman" pitchFamily="18" charset="0"/>
                <a:cs typeface="Times New Roman" pitchFamily="18" charset="0"/>
              </a:rPr>
              <a:t>denieth</a:t>
            </a:r>
            <a:r>
              <a:rPr lang="en-US" sz="2400" i="1" dirty="0" smtClean="0">
                <a:solidFill>
                  <a:srgbClr val="9A4D00"/>
                </a:solidFill>
                <a:latin typeface="Times New Roman" pitchFamily="18" charset="0"/>
                <a:cs typeface="Times New Roman" pitchFamily="18" charset="0"/>
              </a:rPr>
              <a:t> the Father and the Son. </a:t>
            </a:r>
          </a:p>
          <a:p>
            <a:r>
              <a:rPr lang="en-US" sz="2400" i="1" dirty="0" smtClean="0">
                <a:solidFill>
                  <a:srgbClr val="9A4D00"/>
                </a:solidFill>
                <a:latin typeface="Times New Roman" pitchFamily="18" charset="0"/>
                <a:cs typeface="Times New Roman" pitchFamily="18" charset="0"/>
              </a:rPr>
              <a:t>Whosoever </a:t>
            </a:r>
            <a:r>
              <a:rPr lang="en-US" sz="2400" i="1" dirty="0" err="1" smtClean="0">
                <a:solidFill>
                  <a:srgbClr val="9A4D00"/>
                </a:solidFill>
                <a:latin typeface="Times New Roman" pitchFamily="18" charset="0"/>
                <a:cs typeface="Times New Roman" pitchFamily="18" charset="0"/>
              </a:rPr>
              <a:t>denieth</a:t>
            </a:r>
            <a:r>
              <a:rPr lang="en-US" sz="2400" i="1" dirty="0" smtClean="0">
                <a:solidFill>
                  <a:srgbClr val="9A4D00"/>
                </a:solidFill>
                <a:latin typeface="Times New Roman" pitchFamily="18" charset="0"/>
                <a:cs typeface="Times New Roman" pitchFamily="18" charset="0"/>
              </a:rPr>
              <a:t> the Son, the same hath not the Father: [(but) he that </a:t>
            </a:r>
            <a:r>
              <a:rPr lang="en-US" sz="2400" i="1" dirty="0" err="1" smtClean="0">
                <a:solidFill>
                  <a:srgbClr val="9A4D00"/>
                </a:solidFill>
                <a:latin typeface="Times New Roman" pitchFamily="18" charset="0"/>
                <a:cs typeface="Times New Roman" pitchFamily="18" charset="0"/>
              </a:rPr>
              <a:t>acknowledgeth</a:t>
            </a:r>
            <a:r>
              <a:rPr lang="en-US" sz="2400" i="1" dirty="0" smtClean="0">
                <a:solidFill>
                  <a:srgbClr val="9A4D00"/>
                </a:solidFill>
                <a:latin typeface="Times New Roman" pitchFamily="18" charset="0"/>
                <a:cs typeface="Times New Roman" pitchFamily="18" charset="0"/>
              </a:rPr>
              <a:t> the Son hath the Father also]. </a:t>
            </a:r>
          </a:p>
          <a:p>
            <a:r>
              <a:rPr lang="en-US" sz="2400" i="1" dirty="0" smtClean="0">
                <a:solidFill>
                  <a:srgbClr val="9A4D00"/>
                </a:solidFill>
                <a:latin typeface="Times New Roman" pitchFamily="18" charset="0"/>
                <a:cs typeface="Times New Roman" pitchFamily="18" charset="0"/>
              </a:rPr>
              <a:t>Let that therefore abide in you, which ye have heard from the beginning. If that which ye have heard from the beginning shall remain in you, ye also shall continue in the Son, and in the Father.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 John 2:20-27 cont.</a:t>
            </a:r>
            <a:endParaRPr lang="en-US" dirty="0"/>
          </a:p>
        </p:txBody>
      </p:sp>
      <p:sp>
        <p:nvSpPr>
          <p:cNvPr id="3" name="Content Placeholder 2"/>
          <p:cNvSpPr>
            <a:spLocks noGrp="1"/>
          </p:cNvSpPr>
          <p:nvPr>
            <p:ph idx="1"/>
          </p:nvPr>
        </p:nvSpPr>
        <p:spPr/>
        <p:txBody>
          <a:bodyPr/>
          <a:lstStyle/>
          <a:p>
            <a:r>
              <a:rPr lang="en-US" sz="2800" i="1" dirty="0" smtClean="0">
                <a:solidFill>
                  <a:srgbClr val="9A4D00"/>
                </a:solidFill>
                <a:latin typeface="Times New Roman" pitchFamily="18" charset="0"/>
                <a:cs typeface="Times New Roman" pitchFamily="18" charset="0"/>
              </a:rPr>
              <a:t>And this is the promise that he hath promised us, [even] eternal life. </a:t>
            </a:r>
          </a:p>
          <a:p>
            <a:r>
              <a:rPr lang="en-US" sz="2800" i="1" dirty="0" smtClean="0">
                <a:solidFill>
                  <a:srgbClr val="9A4D00"/>
                </a:solidFill>
                <a:latin typeface="Times New Roman" pitchFamily="18" charset="0"/>
                <a:cs typeface="Times New Roman" pitchFamily="18" charset="0"/>
              </a:rPr>
              <a:t>These [things] have I written unto you concerning them that seduce you. </a:t>
            </a:r>
          </a:p>
          <a:p>
            <a:r>
              <a:rPr lang="en-US" sz="2800" i="1" dirty="0" smtClean="0">
                <a:solidFill>
                  <a:srgbClr val="9A4D00"/>
                </a:solidFill>
                <a:latin typeface="Times New Roman" pitchFamily="18" charset="0"/>
                <a:cs typeface="Times New Roman" pitchFamily="18" charset="0"/>
              </a:rPr>
              <a:t>But the anointing which ye have received of him </a:t>
            </a:r>
            <a:r>
              <a:rPr lang="en-US" sz="2800" i="1" dirty="0" err="1" smtClean="0">
                <a:solidFill>
                  <a:srgbClr val="9A4D00"/>
                </a:solidFill>
                <a:latin typeface="Times New Roman" pitchFamily="18" charset="0"/>
                <a:cs typeface="Times New Roman" pitchFamily="18" charset="0"/>
              </a:rPr>
              <a:t>abideth</a:t>
            </a:r>
            <a:r>
              <a:rPr lang="en-US" sz="2800" i="1" dirty="0" smtClean="0">
                <a:solidFill>
                  <a:srgbClr val="9A4D00"/>
                </a:solidFill>
                <a:latin typeface="Times New Roman" pitchFamily="18" charset="0"/>
                <a:cs typeface="Times New Roman" pitchFamily="18" charset="0"/>
              </a:rPr>
              <a:t> in you, and ye need not that any man teach you: but as the same anointing </a:t>
            </a:r>
            <a:r>
              <a:rPr lang="en-US" sz="2800" i="1" dirty="0" err="1" smtClean="0">
                <a:solidFill>
                  <a:srgbClr val="9A4D00"/>
                </a:solidFill>
                <a:latin typeface="Times New Roman" pitchFamily="18" charset="0"/>
                <a:cs typeface="Times New Roman" pitchFamily="18" charset="0"/>
              </a:rPr>
              <a:t>teacheth</a:t>
            </a:r>
            <a:r>
              <a:rPr lang="en-US" sz="2800" i="1" dirty="0" smtClean="0">
                <a:solidFill>
                  <a:srgbClr val="9A4D00"/>
                </a:solidFill>
                <a:latin typeface="Times New Roman" pitchFamily="18" charset="0"/>
                <a:cs typeface="Times New Roman" pitchFamily="18" charset="0"/>
              </a:rPr>
              <a:t> you of all things, and is truth, and is no lie, and even as it hath taught you, ye shall abide in him.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081616"/>
          </a:xfrm>
        </p:spPr>
        <p:txBody>
          <a:bodyPr/>
          <a:lstStyle/>
          <a:p>
            <a:r>
              <a:rPr lang="en-US" i="1" dirty="0" smtClean="0">
                <a:solidFill>
                  <a:srgbClr val="9A4D00"/>
                </a:solidFill>
                <a:latin typeface="Times New Roman" pitchFamily="18" charset="0"/>
                <a:cs typeface="Times New Roman" pitchFamily="18" charset="0"/>
              </a:rPr>
              <a:t>I John 5:1-12</a:t>
            </a:r>
            <a:endParaRPr lang="en-US" dirty="0"/>
          </a:p>
        </p:txBody>
      </p:sp>
      <p:sp>
        <p:nvSpPr>
          <p:cNvPr id="3" name="Content Placeholder 2"/>
          <p:cNvSpPr>
            <a:spLocks noGrp="1"/>
          </p:cNvSpPr>
          <p:nvPr>
            <p:ph idx="1"/>
          </p:nvPr>
        </p:nvSpPr>
        <p:spPr>
          <a:xfrm>
            <a:off x="342900" y="1447800"/>
            <a:ext cx="6172200" cy="7162800"/>
          </a:xfrm>
        </p:spPr>
        <p:txBody>
          <a:bodyPr/>
          <a:lstStyle/>
          <a:p>
            <a:r>
              <a:rPr lang="en-US" sz="2400" i="1" dirty="0" smtClean="0">
                <a:solidFill>
                  <a:srgbClr val="9A4D00"/>
                </a:solidFill>
                <a:latin typeface="Times New Roman" pitchFamily="18" charset="0"/>
                <a:cs typeface="Times New Roman" pitchFamily="18" charset="0"/>
              </a:rPr>
              <a:t>Whosoever believeth that Jesus is the Christ is born of God: and every one that </a:t>
            </a:r>
            <a:r>
              <a:rPr lang="en-US" sz="2400" i="1" dirty="0" err="1" smtClean="0">
                <a:solidFill>
                  <a:srgbClr val="9A4D00"/>
                </a:solidFill>
                <a:latin typeface="Times New Roman" pitchFamily="18" charset="0"/>
                <a:cs typeface="Times New Roman" pitchFamily="18" charset="0"/>
              </a:rPr>
              <a:t>loveth</a:t>
            </a:r>
            <a:r>
              <a:rPr lang="en-US" sz="2400" i="1" dirty="0" smtClean="0">
                <a:solidFill>
                  <a:srgbClr val="9A4D00"/>
                </a:solidFill>
                <a:latin typeface="Times New Roman" pitchFamily="18" charset="0"/>
                <a:cs typeface="Times New Roman" pitchFamily="18" charset="0"/>
              </a:rPr>
              <a:t> him that begat </a:t>
            </a:r>
            <a:r>
              <a:rPr lang="en-US" sz="2400" i="1" dirty="0" err="1" smtClean="0">
                <a:solidFill>
                  <a:srgbClr val="9A4D00"/>
                </a:solidFill>
                <a:latin typeface="Times New Roman" pitchFamily="18" charset="0"/>
                <a:cs typeface="Times New Roman" pitchFamily="18" charset="0"/>
              </a:rPr>
              <a:t>loveth</a:t>
            </a:r>
            <a:r>
              <a:rPr lang="en-US" sz="2400" i="1" dirty="0" smtClean="0">
                <a:solidFill>
                  <a:srgbClr val="9A4D00"/>
                </a:solidFill>
                <a:latin typeface="Times New Roman" pitchFamily="18" charset="0"/>
                <a:cs typeface="Times New Roman" pitchFamily="18" charset="0"/>
              </a:rPr>
              <a:t> him also that is begotten of him. </a:t>
            </a:r>
          </a:p>
          <a:p>
            <a:r>
              <a:rPr lang="en-US" sz="2400" i="1" dirty="0" smtClean="0">
                <a:solidFill>
                  <a:srgbClr val="9A4D00"/>
                </a:solidFill>
                <a:latin typeface="Times New Roman" pitchFamily="18" charset="0"/>
                <a:cs typeface="Times New Roman" pitchFamily="18" charset="0"/>
              </a:rPr>
              <a:t>By this we know that we love the children of God, when we love God, and keep his commandments. </a:t>
            </a:r>
          </a:p>
          <a:p>
            <a:r>
              <a:rPr lang="en-US" sz="2400" i="1" dirty="0" smtClean="0">
                <a:solidFill>
                  <a:srgbClr val="9A4D00"/>
                </a:solidFill>
                <a:latin typeface="Times New Roman" pitchFamily="18" charset="0"/>
                <a:cs typeface="Times New Roman" pitchFamily="18" charset="0"/>
              </a:rPr>
              <a:t>For this is the love of God, that we keep his commandments: and his commandments are not grievous. </a:t>
            </a:r>
          </a:p>
          <a:p>
            <a:r>
              <a:rPr lang="en-US" sz="2400" i="1" dirty="0" smtClean="0">
                <a:solidFill>
                  <a:srgbClr val="9A4D00"/>
                </a:solidFill>
                <a:latin typeface="Times New Roman" pitchFamily="18" charset="0"/>
                <a:cs typeface="Times New Roman" pitchFamily="18" charset="0"/>
              </a:rPr>
              <a:t>For whatsoever is born of God </a:t>
            </a:r>
            <a:r>
              <a:rPr lang="en-US" sz="2400" i="1" dirty="0" err="1" smtClean="0">
                <a:solidFill>
                  <a:srgbClr val="9A4D00"/>
                </a:solidFill>
                <a:latin typeface="Times New Roman" pitchFamily="18" charset="0"/>
                <a:cs typeface="Times New Roman" pitchFamily="18" charset="0"/>
              </a:rPr>
              <a:t>overcometh</a:t>
            </a:r>
            <a:r>
              <a:rPr lang="en-US" sz="2400" i="1" dirty="0" smtClean="0">
                <a:solidFill>
                  <a:srgbClr val="9A4D00"/>
                </a:solidFill>
                <a:latin typeface="Times New Roman" pitchFamily="18" charset="0"/>
                <a:cs typeface="Times New Roman" pitchFamily="18" charset="0"/>
              </a:rPr>
              <a:t> the world: and this is the victory that </a:t>
            </a:r>
            <a:r>
              <a:rPr lang="en-US" sz="2400" i="1" dirty="0" err="1" smtClean="0">
                <a:solidFill>
                  <a:srgbClr val="9A4D00"/>
                </a:solidFill>
                <a:latin typeface="Times New Roman" pitchFamily="18" charset="0"/>
                <a:cs typeface="Times New Roman" pitchFamily="18" charset="0"/>
              </a:rPr>
              <a:t>overcometh</a:t>
            </a:r>
            <a:r>
              <a:rPr lang="en-US" sz="2400" i="1" dirty="0" smtClean="0">
                <a:solidFill>
                  <a:srgbClr val="9A4D00"/>
                </a:solidFill>
                <a:latin typeface="Times New Roman" pitchFamily="18" charset="0"/>
                <a:cs typeface="Times New Roman" pitchFamily="18" charset="0"/>
              </a:rPr>
              <a:t> the world, [even] our faith. </a:t>
            </a:r>
          </a:p>
          <a:p>
            <a:r>
              <a:rPr lang="en-US" sz="2400" i="1" dirty="0" smtClean="0">
                <a:solidFill>
                  <a:srgbClr val="9A4D00"/>
                </a:solidFill>
                <a:latin typeface="Times New Roman" pitchFamily="18" charset="0"/>
                <a:cs typeface="Times New Roman" pitchFamily="18" charset="0"/>
              </a:rPr>
              <a:t>Who is he that </a:t>
            </a:r>
            <a:r>
              <a:rPr lang="en-US" sz="2400" i="1" dirty="0" err="1" smtClean="0">
                <a:solidFill>
                  <a:srgbClr val="9A4D00"/>
                </a:solidFill>
                <a:latin typeface="Times New Roman" pitchFamily="18" charset="0"/>
                <a:cs typeface="Times New Roman" pitchFamily="18" charset="0"/>
              </a:rPr>
              <a:t>overcometh</a:t>
            </a:r>
            <a:r>
              <a:rPr lang="en-US" sz="2400" i="1" dirty="0" smtClean="0">
                <a:solidFill>
                  <a:srgbClr val="9A4D00"/>
                </a:solidFill>
                <a:latin typeface="Times New Roman" pitchFamily="18" charset="0"/>
                <a:cs typeface="Times New Roman" pitchFamily="18" charset="0"/>
              </a:rPr>
              <a:t> the world, but he that believeth that Jesus is the Son of God? </a:t>
            </a:r>
          </a:p>
          <a:p>
            <a:r>
              <a:rPr lang="en-US" sz="2400" i="1" dirty="0" smtClean="0">
                <a:solidFill>
                  <a:srgbClr val="9A4D00"/>
                </a:solidFill>
                <a:latin typeface="Times New Roman" pitchFamily="18" charset="0"/>
                <a:cs typeface="Times New Roman" pitchFamily="18" charset="0"/>
              </a:rPr>
              <a:t>This is he that came by water and blood, [even] Jesus Christ; not by water only, but by water and blood. And it is the Spirit that </a:t>
            </a:r>
            <a:r>
              <a:rPr lang="en-US" sz="2400" i="1" dirty="0" err="1" smtClean="0">
                <a:solidFill>
                  <a:srgbClr val="9A4D00"/>
                </a:solidFill>
                <a:latin typeface="Times New Roman" pitchFamily="18" charset="0"/>
                <a:cs typeface="Times New Roman" pitchFamily="18" charset="0"/>
              </a:rPr>
              <a:t>beareth</a:t>
            </a:r>
            <a:r>
              <a:rPr lang="en-US" sz="2400" i="1" dirty="0" smtClean="0">
                <a:solidFill>
                  <a:srgbClr val="9A4D00"/>
                </a:solidFill>
                <a:latin typeface="Times New Roman" pitchFamily="18" charset="0"/>
                <a:cs typeface="Times New Roman" pitchFamily="18" charset="0"/>
              </a:rPr>
              <a:t> witness, because the Spirit is truth.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 John 5:1-12 cont.</a:t>
            </a:r>
            <a:endParaRPr lang="en-US" dirty="0"/>
          </a:p>
        </p:txBody>
      </p:sp>
      <p:sp>
        <p:nvSpPr>
          <p:cNvPr id="3" name="Content Placeholder 2"/>
          <p:cNvSpPr>
            <a:spLocks noGrp="1"/>
          </p:cNvSpPr>
          <p:nvPr>
            <p:ph idx="1"/>
          </p:nvPr>
        </p:nvSpPr>
        <p:spPr/>
        <p:txBody>
          <a:bodyPr/>
          <a:lstStyle/>
          <a:p>
            <a:r>
              <a:rPr lang="en-US" sz="2400" i="1" dirty="0" smtClean="0">
                <a:solidFill>
                  <a:srgbClr val="9A4D00"/>
                </a:solidFill>
                <a:latin typeface="Times New Roman" pitchFamily="18" charset="0"/>
                <a:cs typeface="Times New Roman" pitchFamily="18" charset="0"/>
              </a:rPr>
              <a:t>For there are three that bear record in heaven, the Father, the Word, and the Holy Ghost: and these three are one. </a:t>
            </a:r>
          </a:p>
          <a:p>
            <a:r>
              <a:rPr lang="en-US" sz="2400" i="1" dirty="0" smtClean="0">
                <a:solidFill>
                  <a:srgbClr val="9A4D00"/>
                </a:solidFill>
                <a:latin typeface="Times New Roman" pitchFamily="18" charset="0"/>
                <a:cs typeface="Times New Roman" pitchFamily="18" charset="0"/>
              </a:rPr>
              <a:t>And there are three that bear witness in earth, the Spirit, and the water, and the blood: and these three agree in one. </a:t>
            </a:r>
          </a:p>
          <a:p>
            <a:r>
              <a:rPr lang="en-US" sz="2400" i="1" dirty="0" smtClean="0">
                <a:solidFill>
                  <a:srgbClr val="9A4D00"/>
                </a:solidFill>
                <a:latin typeface="Times New Roman" pitchFamily="18" charset="0"/>
                <a:cs typeface="Times New Roman" pitchFamily="18" charset="0"/>
              </a:rPr>
              <a:t>If we receive the witness of men, the witness of God is greater: for this is the witness of God which he hath testified of his Son. </a:t>
            </a:r>
          </a:p>
          <a:p>
            <a:r>
              <a:rPr lang="en-US" sz="2400" i="1" dirty="0" smtClean="0">
                <a:solidFill>
                  <a:srgbClr val="9A4D00"/>
                </a:solidFill>
                <a:latin typeface="Times New Roman" pitchFamily="18" charset="0"/>
                <a:cs typeface="Times New Roman" pitchFamily="18" charset="0"/>
              </a:rPr>
              <a:t>He that believeth on the Son of God hath the witness in himself: he that believeth not God hath made him a liar; because he believeth not the record that God gave of his Son. </a:t>
            </a:r>
          </a:p>
          <a:p>
            <a:r>
              <a:rPr lang="en-US" sz="2400" i="1" dirty="0" smtClean="0">
                <a:solidFill>
                  <a:srgbClr val="9A4D00"/>
                </a:solidFill>
                <a:latin typeface="Times New Roman" pitchFamily="18" charset="0"/>
                <a:cs typeface="Times New Roman" pitchFamily="18" charset="0"/>
              </a:rPr>
              <a:t>And this is the record, that God hath given to us eternal life, and this life is in his Son. </a:t>
            </a:r>
          </a:p>
          <a:p>
            <a:r>
              <a:rPr lang="en-US" sz="2400" i="1" dirty="0" smtClean="0">
                <a:solidFill>
                  <a:srgbClr val="9A4D00"/>
                </a:solidFill>
                <a:latin typeface="Times New Roman" pitchFamily="18" charset="0"/>
                <a:cs typeface="Times New Roman" pitchFamily="18" charset="0"/>
              </a:rPr>
              <a:t>He that hath the Son hath life; [and] he that hath not the Son of God hath not life.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157816"/>
          </a:xfrm>
        </p:spPr>
        <p:txBody>
          <a:bodyPr/>
          <a:lstStyle/>
          <a:p>
            <a:r>
              <a:rPr lang="en-US" i="1" dirty="0" smtClean="0">
                <a:solidFill>
                  <a:srgbClr val="9A4D00"/>
                </a:solidFill>
                <a:latin typeface="Times New Roman" pitchFamily="18" charset="0"/>
                <a:cs typeface="Times New Roman" pitchFamily="18" charset="0"/>
              </a:rPr>
              <a:t>II John 1:1-4</a:t>
            </a:r>
            <a:endParaRPr lang="en-US" dirty="0"/>
          </a:p>
        </p:txBody>
      </p:sp>
      <p:sp>
        <p:nvSpPr>
          <p:cNvPr id="3" name="Content Placeholder 2"/>
          <p:cNvSpPr>
            <a:spLocks noGrp="1"/>
          </p:cNvSpPr>
          <p:nvPr>
            <p:ph idx="1"/>
          </p:nvPr>
        </p:nvSpPr>
        <p:spPr>
          <a:xfrm>
            <a:off x="342900" y="1828801"/>
            <a:ext cx="6172200" cy="6339419"/>
          </a:xfrm>
        </p:spPr>
        <p:txBody>
          <a:bodyPr/>
          <a:lstStyle/>
          <a:p>
            <a:r>
              <a:rPr lang="en-US" sz="2800" i="1" dirty="0" smtClean="0">
                <a:solidFill>
                  <a:srgbClr val="9A4D00"/>
                </a:solidFill>
                <a:latin typeface="Times New Roman" pitchFamily="18" charset="0"/>
                <a:cs typeface="Times New Roman" pitchFamily="18" charset="0"/>
              </a:rPr>
              <a:t>The elder unto the elect lady and her children, whom I love in the truth; and not I only, but also all they that have known the truth; </a:t>
            </a:r>
          </a:p>
          <a:p>
            <a:r>
              <a:rPr lang="en-US" sz="2800" i="1" dirty="0" smtClean="0">
                <a:solidFill>
                  <a:srgbClr val="9A4D00"/>
                </a:solidFill>
                <a:latin typeface="Times New Roman" pitchFamily="18" charset="0"/>
                <a:cs typeface="Times New Roman" pitchFamily="18" charset="0"/>
              </a:rPr>
              <a:t>For the truth's sake, which </a:t>
            </a:r>
            <a:r>
              <a:rPr lang="en-US" sz="2800" i="1" dirty="0" err="1" smtClean="0">
                <a:solidFill>
                  <a:srgbClr val="9A4D00"/>
                </a:solidFill>
                <a:latin typeface="Times New Roman" pitchFamily="18" charset="0"/>
                <a:cs typeface="Times New Roman" pitchFamily="18" charset="0"/>
              </a:rPr>
              <a:t>dwelleth</a:t>
            </a:r>
            <a:r>
              <a:rPr lang="en-US" sz="2800" i="1" dirty="0" smtClean="0">
                <a:solidFill>
                  <a:srgbClr val="9A4D00"/>
                </a:solidFill>
                <a:latin typeface="Times New Roman" pitchFamily="18" charset="0"/>
                <a:cs typeface="Times New Roman" pitchFamily="18" charset="0"/>
              </a:rPr>
              <a:t> in us, and shall be with us for ever. </a:t>
            </a:r>
          </a:p>
          <a:p>
            <a:r>
              <a:rPr lang="en-US" sz="2800" i="1" dirty="0" smtClean="0">
                <a:solidFill>
                  <a:srgbClr val="9A4D00"/>
                </a:solidFill>
                <a:latin typeface="Times New Roman" pitchFamily="18" charset="0"/>
                <a:cs typeface="Times New Roman" pitchFamily="18" charset="0"/>
              </a:rPr>
              <a:t>Grace be with you, mercy, [and] peace, from God the Father, and from the Lord Jesus Christ, the Son of the Father, in truth and love. </a:t>
            </a:r>
          </a:p>
          <a:p>
            <a:r>
              <a:rPr lang="en-US" sz="2800" i="1" dirty="0" smtClean="0">
                <a:solidFill>
                  <a:srgbClr val="9A4D00"/>
                </a:solidFill>
                <a:latin typeface="Times New Roman" pitchFamily="18" charset="0"/>
                <a:cs typeface="Times New Roman" pitchFamily="18" charset="0"/>
              </a:rPr>
              <a:t>I rejoiced greatly that I found of thy children walking in truth, as we have received a commandment from the Father.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III John 1:1-4</a:t>
            </a:r>
            <a:endParaRPr lang="en-US" dirty="0"/>
          </a:p>
        </p:txBody>
      </p:sp>
      <p:sp>
        <p:nvSpPr>
          <p:cNvPr id="3" name="Content Placeholder 2"/>
          <p:cNvSpPr>
            <a:spLocks noGrp="1"/>
          </p:cNvSpPr>
          <p:nvPr>
            <p:ph idx="1"/>
          </p:nvPr>
        </p:nvSpPr>
        <p:spPr>
          <a:xfrm>
            <a:off x="342900" y="2362200"/>
            <a:ext cx="6172200" cy="5806019"/>
          </a:xfrm>
        </p:spPr>
        <p:txBody>
          <a:bodyPr/>
          <a:lstStyle/>
          <a:p>
            <a:r>
              <a:rPr lang="en-US" sz="2800" i="1" dirty="0" smtClean="0">
                <a:solidFill>
                  <a:srgbClr val="9A4D00"/>
                </a:solidFill>
                <a:latin typeface="Times New Roman" pitchFamily="18" charset="0"/>
                <a:cs typeface="Times New Roman" pitchFamily="18" charset="0"/>
              </a:rPr>
              <a:t>The elder unto the </a:t>
            </a:r>
            <a:r>
              <a:rPr lang="en-US" sz="2800" i="1" dirty="0" err="1" smtClean="0">
                <a:solidFill>
                  <a:srgbClr val="9A4D00"/>
                </a:solidFill>
                <a:latin typeface="Times New Roman" pitchFamily="18" charset="0"/>
                <a:cs typeface="Times New Roman" pitchFamily="18" charset="0"/>
              </a:rPr>
              <a:t>wellbeloved</a:t>
            </a:r>
            <a:r>
              <a:rPr lang="en-US" sz="2800" i="1" dirty="0" smtClean="0">
                <a:solidFill>
                  <a:srgbClr val="9A4D00"/>
                </a:solidFill>
                <a:latin typeface="Times New Roman" pitchFamily="18" charset="0"/>
                <a:cs typeface="Times New Roman" pitchFamily="18" charset="0"/>
              </a:rPr>
              <a:t> Gaius, whom I love in the truth. </a:t>
            </a:r>
          </a:p>
          <a:p>
            <a:r>
              <a:rPr lang="en-US" sz="2800" i="1" dirty="0" smtClean="0">
                <a:solidFill>
                  <a:srgbClr val="9A4D00"/>
                </a:solidFill>
                <a:latin typeface="Times New Roman" pitchFamily="18" charset="0"/>
                <a:cs typeface="Times New Roman" pitchFamily="18" charset="0"/>
              </a:rPr>
              <a:t>Beloved, I wish above all things that thou </a:t>
            </a:r>
            <a:r>
              <a:rPr lang="en-US" sz="2800" i="1" dirty="0" err="1" smtClean="0">
                <a:solidFill>
                  <a:srgbClr val="9A4D00"/>
                </a:solidFill>
                <a:latin typeface="Times New Roman" pitchFamily="18" charset="0"/>
                <a:cs typeface="Times New Roman" pitchFamily="18" charset="0"/>
              </a:rPr>
              <a:t>mayest</a:t>
            </a:r>
            <a:r>
              <a:rPr lang="en-US" sz="2800" i="1" dirty="0" smtClean="0">
                <a:solidFill>
                  <a:srgbClr val="9A4D00"/>
                </a:solidFill>
                <a:latin typeface="Times New Roman" pitchFamily="18" charset="0"/>
                <a:cs typeface="Times New Roman" pitchFamily="18" charset="0"/>
              </a:rPr>
              <a:t> prosper and be in health, even as thy soul </a:t>
            </a:r>
            <a:r>
              <a:rPr lang="en-US" sz="2800" i="1" dirty="0" err="1" smtClean="0">
                <a:solidFill>
                  <a:srgbClr val="9A4D00"/>
                </a:solidFill>
                <a:latin typeface="Times New Roman" pitchFamily="18" charset="0"/>
                <a:cs typeface="Times New Roman" pitchFamily="18" charset="0"/>
              </a:rPr>
              <a:t>prospereth</a:t>
            </a:r>
            <a:r>
              <a:rPr lang="en-US" sz="2800" i="1" dirty="0" smtClean="0">
                <a:solidFill>
                  <a:srgbClr val="9A4D00"/>
                </a:solidFill>
                <a:latin typeface="Times New Roman" pitchFamily="18" charset="0"/>
                <a:cs typeface="Times New Roman" pitchFamily="18" charset="0"/>
              </a:rPr>
              <a:t>. </a:t>
            </a:r>
          </a:p>
          <a:p>
            <a:r>
              <a:rPr lang="en-US" sz="2800" i="1" dirty="0" smtClean="0">
                <a:solidFill>
                  <a:srgbClr val="9A4D00"/>
                </a:solidFill>
                <a:latin typeface="Times New Roman" pitchFamily="18" charset="0"/>
                <a:cs typeface="Times New Roman" pitchFamily="18" charset="0"/>
              </a:rPr>
              <a:t>For I rejoiced greatly, when the brethren came and testified of the truth that is in thee, even as thou </a:t>
            </a:r>
            <a:r>
              <a:rPr lang="en-US" sz="2800" i="1" dirty="0" err="1" smtClean="0">
                <a:solidFill>
                  <a:srgbClr val="9A4D00"/>
                </a:solidFill>
                <a:latin typeface="Times New Roman" pitchFamily="18" charset="0"/>
                <a:cs typeface="Times New Roman" pitchFamily="18" charset="0"/>
              </a:rPr>
              <a:t>walkest</a:t>
            </a:r>
            <a:r>
              <a:rPr lang="en-US" sz="2800" i="1" dirty="0" smtClean="0">
                <a:solidFill>
                  <a:srgbClr val="9A4D00"/>
                </a:solidFill>
                <a:latin typeface="Times New Roman" pitchFamily="18" charset="0"/>
                <a:cs typeface="Times New Roman" pitchFamily="18" charset="0"/>
              </a:rPr>
              <a:t> in the truth. </a:t>
            </a:r>
          </a:p>
          <a:p>
            <a:r>
              <a:rPr lang="en-US" sz="2800" i="1" dirty="0" smtClean="0">
                <a:solidFill>
                  <a:srgbClr val="9A4D00"/>
                </a:solidFill>
                <a:latin typeface="Times New Roman" pitchFamily="18" charset="0"/>
                <a:cs typeface="Times New Roman" pitchFamily="18" charset="0"/>
              </a:rPr>
              <a:t>I have no greater joy than to hear that my children walk in truth.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Ephesians 6.14-20</a:t>
            </a:r>
          </a:p>
        </p:txBody>
      </p:sp>
      <p:sp>
        <p:nvSpPr>
          <p:cNvPr id="31747" name="Rectangle 3"/>
          <p:cNvSpPr>
            <a:spLocks noGrp="1" noChangeArrowheads="1"/>
          </p:cNvSpPr>
          <p:nvPr>
            <p:ph type="body" idx="1"/>
          </p:nvPr>
        </p:nvSpPr>
        <p:spPr>
          <a:xfrm>
            <a:off x="342900" y="1930400"/>
            <a:ext cx="6172200" cy="6502400"/>
          </a:xfrm>
        </p:spPr>
        <p:txBody>
          <a:bodyPr/>
          <a:lstStyle/>
          <a:p>
            <a:r>
              <a:rPr lang="en-US" sz="2100" i="1" dirty="0">
                <a:solidFill>
                  <a:srgbClr val="9A4D00"/>
                </a:solidFill>
                <a:latin typeface="Times New Roman" pitchFamily="18" charset="0"/>
                <a:cs typeface="Times New Roman" pitchFamily="18" charset="0"/>
              </a:rPr>
              <a:t>Stand therefore, having your loins girt about with </a:t>
            </a:r>
            <a:r>
              <a:rPr lang="en-US" sz="2100" b="1" i="1" dirty="0">
                <a:solidFill>
                  <a:srgbClr val="9A4D00"/>
                </a:solidFill>
                <a:latin typeface="Times New Roman" pitchFamily="18" charset="0"/>
                <a:cs typeface="Times New Roman" pitchFamily="18" charset="0"/>
              </a:rPr>
              <a:t>truth</a:t>
            </a:r>
            <a:r>
              <a:rPr lang="en-US" sz="2100" i="1" dirty="0">
                <a:solidFill>
                  <a:srgbClr val="9A4D00"/>
                </a:solidFill>
                <a:latin typeface="Times New Roman" pitchFamily="18" charset="0"/>
                <a:cs typeface="Times New Roman" pitchFamily="18" charset="0"/>
              </a:rPr>
              <a:t>, and having on the breastplate of righteousness;</a:t>
            </a:r>
          </a:p>
          <a:p>
            <a:r>
              <a:rPr lang="en-US" sz="2100" i="1" dirty="0">
                <a:solidFill>
                  <a:srgbClr val="9A4D00"/>
                </a:solidFill>
                <a:latin typeface="Times New Roman" pitchFamily="18" charset="0"/>
                <a:cs typeface="Times New Roman" pitchFamily="18" charset="0"/>
              </a:rPr>
              <a:t>And your feet shod with the preparation of the gospel of peace; </a:t>
            </a:r>
          </a:p>
          <a:p>
            <a:r>
              <a:rPr lang="en-US" sz="2100" i="1" dirty="0">
                <a:solidFill>
                  <a:srgbClr val="9A4D00"/>
                </a:solidFill>
                <a:latin typeface="Times New Roman" pitchFamily="18" charset="0"/>
                <a:cs typeface="Times New Roman" pitchFamily="18" charset="0"/>
              </a:rPr>
              <a:t>Above all, taking the shield of faith, wherewith ye shall be able to quench all the fiery darts of the wicked. </a:t>
            </a:r>
          </a:p>
          <a:p>
            <a:r>
              <a:rPr lang="en-US" sz="2100" i="1" dirty="0">
                <a:solidFill>
                  <a:srgbClr val="9A4D00"/>
                </a:solidFill>
                <a:latin typeface="Times New Roman" pitchFamily="18" charset="0"/>
                <a:cs typeface="Times New Roman" pitchFamily="18" charset="0"/>
              </a:rPr>
              <a:t>And take the helmet of salvation, and the sword of the Spirit, which is the word of God: </a:t>
            </a:r>
          </a:p>
          <a:p>
            <a:r>
              <a:rPr lang="en-US" sz="2100" i="1" dirty="0">
                <a:solidFill>
                  <a:srgbClr val="9A4D00"/>
                </a:solidFill>
                <a:latin typeface="Times New Roman" pitchFamily="18" charset="0"/>
                <a:cs typeface="Times New Roman" pitchFamily="18" charset="0"/>
              </a:rPr>
              <a:t>Praying always with all prayer and supplication in the Spirit, and watching thereunto with all perseverance and supplication for all saints; </a:t>
            </a:r>
          </a:p>
          <a:p>
            <a:r>
              <a:rPr lang="en-US" sz="2100" i="1" dirty="0">
                <a:solidFill>
                  <a:srgbClr val="9A4D00"/>
                </a:solidFill>
                <a:latin typeface="Times New Roman" pitchFamily="18" charset="0"/>
                <a:cs typeface="Times New Roman" pitchFamily="18" charset="0"/>
              </a:rPr>
              <a:t>And for me, that utterance may be given unto me, that I may open my mouth boldly, to make known the mystery of the gospel, </a:t>
            </a:r>
          </a:p>
          <a:p>
            <a:r>
              <a:rPr lang="en-US" sz="2100" i="1" dirty="0">
                <a:solidFill>
                  <a:srgbClr val="9A4D00"/>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Ephesians 6.14-20</a:t>
            </a:r>
          </a:p>
        </p:txBody>
      </p:sp>
      <p:sp>
        <p:nvSpPr>
          <p:cNvPr id="9219" name="Rectangle 3"/>
          <p:cNvSpPr>
            <a:spLocks noGrp="1" noChangeArrowheads="1"/>
          </p:cNvSpPr>
          <p:nvPr>
            <p:ph type="body" idx="1"/>
          </p:nvPr>
        </p:nvSpPr>
        <p:spPr>
          <a:xfrm>
            <a:off x="342900" y="1930400"/>
            <a:ext cx="6172200" cy="6502400"/>
          </a:xfrm>
        </p:spPr>
        <p:txBody>
          <a:bodyPr/>
          <a:lstStyle/>
          <a:p>
            <a:r>
              <a:rPr lang="en-US" sz="2100" i="1" dirty="0">
                <a:solidFill>
                  <a:srgbClr val="9A4D00"/>
                </a:solidFill>
                <a:latin typeface="Times New Roman" pitchFamily="18" charset="0"/>
                <a:cs typeface="Times New Roman" pitchFamily="18" charset="0"/>
              </a:rPr>
              <a:t>Stand therefore, having your loins girt about with truth, and having on the breastplate of righteousness;</a:t>
            </a:r>
          </a:p>
          <a:p>
            <a:r>
              <a:rPr lang="en-US" sz="2100" i="1" dirty="0">
                <a:solidFill>
                  <a:srgbClr val="9A4D00"/>
                </a:solidFill>
                <a:latin typeface="Times New Roman" pitchFamily="18" charset="0"/>
                <a:cs typeface="Times New Roman" pitchFamily="18" charset="0"/>
              </a:rPr>
              <a:t>And your feet shod with the preparation of the gospel of peace; </a:t>
            </a:r>
          </a:p>
          <a:p>
            <a:r>
              <a:rPr lang="en-US" sz="2100" i="1" dirty="0">
                <a:solidFill>
                  <a:srgbClr val="9A4D00"/>
                </a:solidFill>
                <a:latin typeface="Times New Roman" pitchFamily="18" charset="0"/>
                <a:cs typeface="Times New Roman" pitchFamily="18" charset="0"/>
              </a:rPr>
              <a:t>Above all, taking the shield of faith, wherewith ye shall be able to quench all the fiery darts of the wicked. </a:t>
            </a:r>
          </a:p>
          <a:p>
            <a:r>
              <a:rPr lang="en-US" sz="2100" i="1" dirty="0">
                <a:solidFill>
                  <a:srgbClr val="9A4D00"/>
                </a:solidFill>
                <a:latin typeface="Times New Roman" pitchFamily="18" charset="0"/>
                <a:cs typeface="Times New Roman" pitchFamily="18" charset="0"/>
              </a:rPr>
              <a:t>And take the helmet of salvation, and the sword of the Spirit, which is the word of God: </a:t>
            </a:r>
          </a:p>
          <a:p>
            <a:r>
              <a:rPr lang="en-US" sz="2100" i="1" dirty="0">
                <a:solidFill>
                  <a:srgbClr val="9A4D00"/>
                </a:solidFill>
                <a:latin typeface="Times New Roman" pitchFamily="18" charset="0"/>
                <a:cs typeface="Times New Roman" pitchFamily="18" charset="0"/>
              </a:rPr>
              <a:t>Praying always with all prayer and supplication in the Spirit, and watching thereunto with all perseverance and supplication for all saints; </a:t>
            </a:r>
          </a:p>
          <a:p>
            <a:r>
              <a:rPr lang="en-US" sz="2100" i="1" dirty="0">
                <a:solidFill>
                  <a:srgbClr val="9A4D00"/>
                </a:solidFill>
                <a:latin typeface="Times New Roman" pitchFamily="18" charset="0"/>
                <a:cs typeface="Times New Roman" pitchFamily="18" charset="0"/>
              </a:rPr>
              <a:t>And for me, that utterance may be given unto me, that I may open my mouth boldly, to make known the mystery of the gospel, </a:t>
            </a:r>
          </a:p>
          <a:p>
            <a:r>
              <a:rPr lang="en-US" sz="2100" i="1" dirty="0">
                <a:solidFill>
                  <a:srgbClr val="9A4D00"/>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i="1" dirty="0" smtClean="0">
                <a:solidFill>
                  <a:srgbClr val="9A4D00"/>
                </a:solidFill>
                <a:latin typeface="Times New Roman" pitchFamily="18" charset="0"/>
                <a:cs typeface="Times New Roman" pitchFamily="18" charset="0"/>
              </a:rPr>
              <a:t>Joshua 24:14</a:t>
            </a:r>
            <a:endParaRPr lang="en-US" dirty="0">
              <a:solidFill>
                <a:srgbClr val="9A4D00"/>
              </a:solidFill>
            </a:endParaRPr>
          </a:p>
        </p:txBody>
      </p:sp>
      <p:sp>
        <p:nvSpPr>
          <p:cNvPr id="25603" name="Rectangle 3"/>
          <p:cNvSpPr>
            <a:spLocks noGrp="1" noChangeArrowheads="1"/>
          </p:cNvSpPr>
          <p:nvPr>
            <p:ph type="body" idx="1"/>
          </p:nvPr>
        </p:nvSpPr>
        <p:spPr>
          <a:xfrm>
            <a:off x="342900" y="3149602"/>
            <a:ext cx="6172200" cy="5018617"/>
          </a:xfrm>
        </p:spPr>
        <p:txBody>
          <a:bodyPr/>
          <a:lstStyle/>
          <a:p>
            <a:r>
              <a:rPr lang="en-US" i="1" dirty="0" smtClean="0">
                <a:solidFill>
                  <a:srgbClr val="9A4D00"/>
                </a:solidFill>
                <a:latin typeface="Times New Roman" pitchFamily="18" charset="0"/>
                <a:cs typeface="Times New Roman" pitchFamily="18" charset="0"/>
              </a:rPr>
              <a:t>Now therefore fear the LORD, and serve him in sincerity and in truth: and put away the gods which your fathers served on the other side of the flood, and in Egypt; and serve ye the LORD.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1Samuel 12:24</a:t>
            </a:r>
            <a:endParaRPr lang="en-US" dirty="0"/>
          </a:p>
        </p:txBody>
      </p:sp>
      <p:sp>
        <p:nvSpPr>
          <p:cNvPr id="3" name="Content Placeholder 2"/>
          <p:cNvSpPr>
            <a:spLocks noGrp="1"/>
          </p:cNvSpPr>
          <p:nvPr>
            <p:ph idx="1"/>
          </p:nvPr>
        </p:nvSpPr>
        <p:spPr>
          <a:xfrm>
            <a:off x="342900" y="3657602"/>
            <a:ext cx="6172200" cy="4510617"/>
          </a:xfrm>
        </p:spPr>
        <p:txBody>
          <a:bodyPr/>
          <a:lstStyle/>
          <a:p>
            <a:r>
              <a:rPr lang="en-US" i="1" dirty="0" smtClean="0">
                <a:solidFill>
                  <a:srgbClr val="9A4D00"/>
                </a:solidFill>
                <a:latin typeface="Times New Roman" pitchFamily="18" charset="0"/>
                <a:cs typeface="Times New Roman" pitchFamily="18" charset="0"/>
              </a:rPr>
              <a:t>Only fear the LORD, and serve him in truth with all your heart: for consider how great [things] he hath done for you.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5409</Words>
  <Application>Microsoft Office PowerPoint</Application>
  <PresentationFormat>On-screen Show (4:3)</PresentationFormat>
  <Paragraphs>281</Paragraphs>
  <Slides>68</Slides>
  <Notes>0</Notes>
  <HiddenSlides>0</HiddenSlides>
  <MMClips>0</MMClips>
  <ScaleCrop>false</ScaleCrop>
  <HeadingPairs>
    <vt:vector size="4" baseType="variant">
      <vt:variant>
        <vt:lpstr>Theme</vt:lpstr>
      </vt:variant>
      <vt:variant>
        <vt:i4>2</vt:i4>
      </vt:variant>
      <vt:variant>
        <vt:lpstr>Slide Titles</vt:lpstr>
      </vt:variant>
      <vt:variant>
        <vt:i4>68</vt:i4>
      </vt:variant>
    </vt:vector>
  </HeadingPairs>
  <TitlesOfParts>
    <vt:vector size="70" baseType="lpstr">
      <vt:lpstr>Default Design</vt:lpstr>
      <vt:lpstr>Technic</vt:lpstr>
      <vt:lpstr>The Good Shepherd Ministry Psalm 23   </vt:lpstr>
      <vt:lpstr>The Good Shepherd Ministry Psalm 23</vt:lpstr>
      <vt:lpstr>The Good Shepherd Ministry Psalm 23</vt:lpstr>
      <vt:lpstr>Gird Up with Truth  </vt:lpstr>
      <vt:lpstr>Put On Whole Armor of God</vt:lpstr>
      <vt:lpstr>Truth</vt:lpstr>
      <vt:lpstr>Ephesians 6.14-20</vt:lpstr>
      <vt:lpstr>Joshua 24:14</vt:lpstr>
      <vt:lpstr>1Samuel 12:24</vt:lpstr>
      <vt:lpstr>1Kings 2:3-4</vt:lpstr>
      <vt:lpstr>Psalms 15:1-2</vt:lpstr>
      <vt:lpstr>Psalms 25:4-5</vt:lpstr>
      <vt:lpstr>Psalms 25:10</vt:lpstr>
      <vt:lpstr>Psalms 26:2-3</vt:lpstr>
      <vt:lpstr>Psalms 31:5</vt:lpstr>
      <vt:lpstr>Psalms 33:4</vt:lpstr>
      <vt:lpstr>Psalms 40:11</vt:lpstr>
      <vt:lpstr>Psa 43:2-4</vt:lpstr>
      <vt:lpstr>Psalms 71:22-23</vt:lpstr>
      <vt:lpstr>Psalms 86:11-12</vt:lpstr>
      <vt:lpstr>Psalms 91:4-6</vt:lpstr>
      <vt:lpstr>Psalms 96:12-13</vt:lpstr>
      <vt:lpstr>Psalms 100:5</vt:lpstr>
      <vt:lpstr>Psalms 145:17-19</vt:lpstr>
      <vt:lpstr>John 1:14</vt:lpstr>
      <vt:lpstr>John 1:17</vt:lpstr>
      <vt:lpstr>John 8:31-32</vt:lpstr>
      <vt:lpstr>John 14:6</vt:lpstr>
      <vt:lpstr>John 14:16-17</vt:lpstr>
      <vt:lpstr>John 16:13</vt:lpstr>
      <vt:lpstr>John 17:17-19</vt:lpstr>
      <vt:lpstr>Romans 1:18-25</vt:lpstr>
      <vt:lpstr>Romans 1:18-25 cont.</vt:lpstr>
      <vt:lpstr>Romans 1:18</vt:lpstr>
      <vt:lpstr>II Corinthians 6:1-10</vt:lpstr>
      <vt:lpstr>II Corinthians 6:1-10 cont.</vt:lpstr>
      <vt:lpstr>II Corinthians 11:10</vt:lpstr>
      <vt:lpstr>Galatians 2:4</vt:lpstr>
      <vt:lpstr>Galatians 2:14</vt:lpstr>
      <vt:lpstr>Galatians 3:1</vt:lpstr>
      <vt:lpstr>Galatians 4:14-16</vt:lpstr>
      <vt:lpstr>Ephesians 1:3-14</vt:lpstr>
      <vt:lpstr>Ephesians 1:3-14 cont.</vt:lpstr>
      <vt:lpstr>Ephesians 4:10-16</vt:lpstr>
      <vt:lpstr>Ephesians 4:17 - 24</vt:lpstr>
      <vt:lpstr>Ephesians 6:13-14</vt:lpstr>
      <vt:lpstr>I Thessalonians 2:11-13</vt:lpstr>
      <vt:lpstr>II Thessalonians 2:8-12</vt:lpstr>
      <vt:lpstr>II Thessalonians 2:13-14</vt:lpstr>
      <vt:lpstr>I Timothy 2:1-6</vt:lpstr>
      <vt:lpstr>II Timothy 2:15</vt:lpstr>
      <vt:lpstr>II Timothy 2:16-19</vt:lpstr>
      <vt:lpstr>II Timothy 2:24-26</vt:lpstr>
      <vt:lpstr>II Timothy 3:1-7</vt:lpstr>
      <vt:lpstr>II Timothy 4:1-4</vt:lpstr>
      <vt:lpstr>Titus 1:1-4</vt:lpstr>
      <vt:lpstr>Hebrews 10:26-31</vt:lpstr>
      <vt:lpstr>I Peter 1:22-23</vt:lpstr>
      <vt:lpstr>II Peter 2:1-2</vt:lpstr>
      <vt:lpstr>I John 1:4-8</vt:lpstr>
      <vt:lpstr>I John 2:1-4</vt:lpstr>
      <vt:lpstr>I John 2:20-27</vt:lpstr>
      <vt:lpstr>I John 2:20-27 cont.</vt:lpstr>
      <vt:lpstr>I John 5:1-12</vt:lpstr>
      <vt:lpstr>I John 5:1-12 cont.</vt:lpstr>
      <vt:lpstr>II John 1:1-4</vt:lpstr>
      <vt:lpstr>III John 1:1-4</vt:lpstr>
      <vt:lpstr>Ephesians 6.14-20</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42</cp:revision>
  <dcterms:created xsi:type="dcterms:W3CDTF">2007-11-13T13:29:07Z</dcterms:created>
  <dcterms:modified xsi:type="dcterms:W3CDTF">2021-03-05T17:13:54Z</dcterms:modified>
</cp:coreProperties>
</file>